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 id="2147483749" r:id="rId3"/>
  </p:sldMasterIdLst>
  <p:notesMasterIdLst>
    <p:notesMasterId r:id="rId9"/>
  </p:notesMasterIdLst>
  <p:sldIdLst>
    <p:sldId id="2147480092" r:id="rId4"/>
    <p:sldId id="2147480063" r:id="rId5"/>
    <p:sldId id="2147469191" r:id="rId6"/>
    <p:sldId id="2147480091" r:id="rId7"/>
    <p:sldId id="260" r:id="rId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A99DAD-7545-78A2-E7C8-C582A0E15993}" name="PETRIDI Dimitra" initials="PD" userId="S::Dimitra.PETRIDI@loreal.com::c45ac6b7-06d6-484b-a678-d25f864326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E60C4B-A7FF-4633-819D-0ACF9DA902F7}" v="1" dt="2023-11-28T13:37:41.7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8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viewProps" Target="viewProps.xml"/><Relationship Id="rId5" Type="http://schemas.openxmlformats.org/officeDocument/2006/relationships/slide" Target="slides/slide2.xml"/><Relationship Id="rId15" Type="http://schemas.microsoft.com/office/2018/10/relationships/authors" Target="authors.xml"/><Relationship Id="rId1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0E450D-0947-4F29-A72F-DB5B6D5585E2}" type="datetimeFigureOut">
              <a:rPr lang="el-GR" smtClean="0"/>
              <a:t>28/11/2023</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3310F-0C9D-4B83-8C5C-48783EC69266}" type="slidenum">
              <a:rPr lang="el-GR" smtClean="0"/>
              <a:t>‹#›</a:t>
            </a:fld>
            <a:endParaRPr lang="el-GR"/>
          </a:p>
        </p:txBody>
      </p:sp>
    </p:spTree>
    <p:extLst>
      <p:ext uri="{BB962C8B-B14F-4D97-AF65-F5344CB8AC3E}">
        <p14:creationId xmlns:p14="http://schemas.microsoft.com/office/powerpoint/2010/main" val="1333251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933597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US" sz="1800">
                <a:effectLst/>
                <a:highlight>
                  <a:srgbClr val="FFFF00"/>
                </a:highlight>
                <a:latin typeface="Calibri" panose="020F0502020204030204" pitchFamily="34" charset="0"/>
                <a:ea typeface="Calibri" panose="020F0502020204030204" pitchFamily="34" charset="0"/>
                <a:cs typeface="Arial" panose="020B0604020202020204" pitchFamily="34" charset="0"/>
              </a:rPr>
              <a:t>We started </a:t>
            </a:r>
            <a:r>
              <a:rPr lang="en-US" sz="1800">
                <a:effectLst/>
                <a:latin typeface="Calibri" panose="020F0502020204030204" pitchFamily="34" charset="0"/>
                <a:ea typeface="Calibri" panose="020F0502020204030204" pitchFamily="34" charset="0"/>
                <a:cs typeface="Arial" panose="020B0604020202020204" pitchFamily="34" charset="0"/>
              </a:rPr>
              <a:t>in 1979 with a commitment to work on reconstructed skin to avoid animal testing. </a:t>
            </a:r>
            <a:endParaRPr lang="el-GR"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By 1995, we had already created an environmental </a:t>
            </a:r>
            <a:r>
              <a:rPr lang="en-US" sz="1800" kern="0">
                <a:effectLst/>
                <a:latin typeface="Calibri" panose="020F0502020204030204" pitchFamily="34" charset="0"/>
                <a:ea typeface="Calibri" panose="020F0502020204030204" pitchFamily="34" charset="0"/>
                <a:cs typeface="Arial" panose="020B0604020202020204" pitchFamily="34" charset="0"/>
              </a:rPr>
              <a:t>research laboratory. </a:t>
            </a:r>
            <a:endParaRPr lang="el-GR"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In 2009, we set our first environmental targets to reduce the footprint of our industrial activity. </a:t>
            </a:r>
            <a:endParaRPr lang="el-GR"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In 2013, we launched our first comprehensive sustainability program.</a:t>
            </a:r>
            <a:endParaRPr lang="el-GR"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highlight>
                  <a:srgbClr val="FFFF00"/>
                </a:highlight>
                <a:latin typeface="Calibri" panose="020F0502020204030204" pitchFamily="34" charset="0"/>
                <a:ea typeface="Calibri" panose="020F0502020204030204" pitchFamily="34" charset="0"/>
                <a:cs typeface="Arial" panose="020B0604020202020204" pitchFamily="34" charset="0"/>
              </a:rPr>
              <a:t>This program was called</a:t>
            </a:r>
            <a:r>
              <a:rPr lang="en-US" sz="1800">
                <a:effectLst/>
                <a:latin typeface="Calibri" panose="020F0502020204030204" pitchFamily="34" charset="0"/>
                <a:ea typeface="Calibri" panose="020F0502020204030204" pitchFamily="34" charset="0"/>
                <a:cs typeface="Arial" panose="020B0604020202020204" pitchFamily="34" charset="0"/>
              </a:rPr>
              <a:t> </a:t>
            </a:r>
            <a:r>
              <a:rPr lang="en-US" sz="1800" i="1">
                <a:effectLst/>
                <a:latin typeface="Calibri" panose="020F0502020204030204" pitchFamily="34" charset="0"/>
                <a:ea typeface="Calibri" panose="020F0502020204030204" pitchFamily="34" charset="0"/>
                <a:cs typeface="Arial" panose="020B0604020202020204" pitchFamily="34" charset="0"/>
              </a:rPr>
              <a:t>Sharing Beauty With All</a:t>
            </a:r>
            <a:r>
              <a:rPr lang="en-US" sz="1800">
                <a:effectLst/>
                <a:latin typeface="Calibri" panose="020F0502020204030204" pitchFamily="34" charset="0"/>
                <a:ea typeface="Calibri" panose="020F0502020204030204" pitchFamily="34" charset="0"/>
                <a:cs typeface="Arial" panose="020B0604020202020204" pitchFamily="34" charset="0"/>
              </a:rPr>
              <a:t>. It was ahead of its time.</a:t>
            </a:r>
            <a:endParaRPr lang="el-GR"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highlight>
                  <a:srgbClr val="FFFF00"/>
                </a:highlight>
                <a:latin typeface="Calibri" panose="020F0502020204030204" pitchFamily="34" charset="0"/>
                <a:ea typeface="Calibri" panose="020F0502020204030204" pitchFamily="34" charset="0"/>
                <a:cs typeface="Arial" panose="020B0604020202020204" pitchFamily="34" charset="0"/>
              </a:rPr>
              <a:t>In 2020</a:t>
            </a:r>
            <a:r>
              <a:rPr lang="en-US" sz="1800">
                <a:effectLst/>
                <a:latin typeface="Calibri" panose="020F0502020204030204" pitchFamily="34" charset="0"/>
                <a:ea typeface="Calibri" panose="020F0502020204030204" pitchFamily="34" charset="0"/>
                <a:cs typeface="Arial" panose="020B0604020202020204" pitchFamily="34" charset="0"/>
              </a:rPr>
              <a:t>, this led us to renew this vision, that we had to be continuously ahead of the curve,</a:t>
            </a:r>
            <a:endParaRPr lang="el-GR"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and anticipate the sustainability challenges that are now before us. </a:t>
            </a:r>
            <a:endParaRPr lang="el-GR"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highlight>
                  <a:srgbClr val="FFFF00"/>
                </a:highlight>
                <a:latin typeface="Calibri" panose="020F0502020204030204" pitchFamily="34" charset="0"/>
                <a:ea typeface="Calibri" panose="020F0502020204030204" pitchFamily="34" charset="0"/>
                <a:cs typeface="Arial" panose="020B0604020202020204" pitchFamily="34" charset="0"/>
              </a:rPr>
              <a:t>We wanted to be</a:t>
            </a:r>
            <a:r>
              <a:rPr lang="en-US" sz="1800">
                <a:effectLst/>
                <a:latin typeface="Calibri" panose="020F0502020204030204" pitchFamily="34" charset="0"/>
                <a:ea typeface="Calibri" panose="020F0502020204030204" pitchFamily="34" charset="0"/>
                <a:cs typeface="Arial" panose="020B0604020202020204" pitchFamily="34" charset="0"/>
              </a:rPr>
              <a:t> even more committed, more determined.</a:t>
            </a:r>
            <a:endParaRPr lang="el-GR"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This is the purpose of our second generation of sustainability commitments: L'Oréal for the Future.</a:t>
            </a:r>
            <a:endParaRPr lang="el-GR" sz="1800">
              <a:effectLst/>
              <a:latin typeface="Calibri" panose="020F0502020204030204" pitchFamily="34" charset="0"/>
              <a:ea typeface="Calibri" panose="020F0502020204030204" pitchFamily="34" charset="0"/>
              <a:cs typeface="Arial" panose="020B0604020202020204" pitchFamily="34" charset="0"/>
            </a:endParaRP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175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107000"/>
              </a:lnSpc>
              <a:spcAft>
                <a:spcPts val="800"/>
              </a:spcAft>
            </a:pPr>
            <a:r>
              <a:rPr lang="en-US" sz="1800">
                <a:effectLst/>
                <a:highlight>
                  <a:srgbClr val="FFFF00"/>
                </a:highlight>
                <a:latin typeface="Calibri" panose="020F0502020204030204" pitchFamily="34" charset="0"/>
                <a:ea typeface="Calibri" panose="020F0502020204030204" pitchFamily="34" charset="0"/>
                <a:cs typeface="Arial" panose="020B0604020202020204" pitchFamily="34" charset="0"/>
              </a:rPr>
              <a:t>So we defined</a:t>
            </a:r>
            <a:r>
              <a:rPr lang="en-US" sz="1800">
                <a:effectLst/>
                <a:latin typeface="Calibri" panose="020F0502020204030204" pitchFamily="34" charset="0"/>
                <a:ea typeface="Calibri" panose="020F0502020204030204" pitchFamily="34" charset="0"/>
                <a:cs typeface="Arial" panose="020B0604020202020204" pitchFamily="34" charset="0"/>
              </a:rPr>
              <a:t> our objectives with scientists, based on the concept of planetary boundaries that you see on the screen. Any limit that is exceeded puts the ability of humanity to survive at risk. We decided that our activities will be within these limits.</a:t>
            </a:r>
            <a:endParaRPr lang="el-GR"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highlight>
                  <a:srgbClr val="FFFF00"/>
                </a:highlight>
                <a:latin typeface="Calibri" panose="020F0502020204030204" pitchFamily="34" charset="0"/>
                <a:ea typeface="Calibri" panose="020F0502020204030204" pitchFamily="34" charset="0"/>
                <a:cs typeface="Arial" panose="020B0604020202020204" pitchFamily="34" charset="0"/>
              </a:rPr>
              <a:t>This thinking has led</a:t>
            </a:r>
            <a:r>
              <a:rPr lang="en-US" sz="1800">
                <a:effectLst/>
                <a:latin typeface="Calibri" panose="020F0502020204030204" pitchFamily="34" charset="0"/>
                <a:ea typeface="Calibri" panose="020F0502020204030204" pitchFamily="34" charset="0"/>
                <a:cs typeface="Arial" panose="020B0604020202020204" pitchFamily="34" charset="0"/>
              </a:rPr>
              <a:t> to the development of the L'Oréal for the Future program, built on three pillars </a:t>
            </a:r>
            <a:endParaRPr lang="el-GR"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a first one based on transforming ourselves, </a:t>
            </a:r>
            <a:endParaRPr lang="el-GR"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a second aimed at involving our ecosystem in our transformation: we know that even if we are small when looking</a:t>
            </a:r>
            <a:r>
              <a:rPr lang="en-US" sz="180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en-US" sz="1800">
                <a:effectLst/>
                <a:latin typeface="Calibri" panose="020F0502020204030204" pitchFamily="34" charset="0"/>
                <a:ea typeface="Calibri" panose="020F0502020204030204" pitchFamily="34" charset="0"/>
                <a:cs typeface="Arial" panose="020B0604020202020204" pitchFamily="34" charset="0"/>
              </a:rPr>
              <a:t>at the immensity and complexity of the issues at stake, we all have a role to play together, by cooperating to find solutions,</a:t>
            </a:r>
            <a:endParaRPr lang="el-GR"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and finally, a third pillar to contribute to solving urgent environmental and social challenges.</a:t>
            </a:r>
            <a:endParaRPr lang="el-GR"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782638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107000"/>
              </a:lnSpc>
              <a:spcAft>
                <a:spcPts val="800"/>
              </a:spcAft>
            </a:pPr>
            <a:r>
              <a:rPr lang="en-US" sz="1800">
                <a:effectLst/>
                <a:highlight>
                  <a:srgbClr val="FFFF00"/>
                </a:highlight>
                <a:latin typeface="Calibri" panose="020F0502020204030204" pitchFamily="34" charset="0"/>
                <a:ea typeface="Calibri" panose="020F0502020204030204" pitchFamily="34" charset="0"/>
                <a:cs typeface="Arial" panose="020B0604020202020204" pitchFamily="34" charset="0"/>
              </a:rPr>
              <a:t>So we defined</a:t>
            </a:r>
            <a:r>
              <a:rPr lang="en-US" sz="1800">
                <a:effectLst/>
                <a:latin typeface="Calibri" panose="020F0502020204030204" pitchFamily="34" charset="0"/>
                <a:ea typeface="Calibri" panose="020F0502020204030204" pitchFamily="34" charset="0"/>
                <a:cs typeface="Arial" panose="020B0604020202020204" pitchFamily="34" charset="0"/>
              </a:rPr>
              <a:t> our objectives with scientists, based on the concept of planetary boundaries that you see on the screen. Any limit that is exceeded puts the ability of humanity to survive at risk. We decided that our activities will be within these limits.</a:t>
            </a:r>
            <a:endParaRPr lang="el-GR"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highlight>
                  <a:srgbClr val="FFFF00"/>
                </a:highlight>
                <a:latin typeface="Calibri" panose="020F0502020204030204" pitchFamily="34" charset="0"/>
                <a:ea typeface="Calibri" panose="020F0502020204030204" pitchFamily="34" charset="0"/>
                <a:cs typeface="Arial" panose="020B0604020202020204" pitchFamily="34" charset="0"/>
              </a:rPr>
              <a:t>This thinking has led</a:t>
            </a:r>
            <a:r>
              <a:rPr lang="en-US" sz="1800">
                <a:effectLst/>
                <a:latin typeface="Calibri" panose="020F0502020204030204" pitchFamily="34" charset="0"/>
                <a:ea typeface="Calibri" panose="020F0502020204030204" pitchFamily="34" charset="0"/>
                <a:cs typeface="Arial" panose="020B0604020202020204" pitchFamily="34" charset="0"/>
              </a:rPr>
              <a:t> to the development of the L'Oréal for the Future program, built on three pillars </a:t>
            </a:r>
            <a:endParaRPr lang="el-GR"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a first one based on transforming ourselves, </a:t>
            </a:r>
            <a:endParaRPr lang="el-GR"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a second aimed at involving our ecosystem in our transformation: we know that even if we are small when looking</a:t>
            </a:r>
            <a:r>
              <a:rPr lang="en-US" sz="180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en-US" sz="1800">
                <a:effectLst/>
                <a:latin typeface="Calibri" panose="020F0502020204030204" pitchFamily="34" charset="0"/>
                <a:ea typeface="Calibri" panose="020F0502020204030204" pitchFamily="34" charset="0"/>
                <a:cs typeface="Arial" panose="020B0604020202020204" pitchFamily="34" charset="0"/>
              </a:rPr>
              <a:t>at the immensity and complexity of the issues at stake, we all have a role to play together, by cooperating to find solutions,</a:t>
            </a:r>
            <a:endParaRPr lang="el-GR"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and finally, a third pillar to contribute to solving urgent environmental and social challenges.</a:t>
            </a:r>
            <a:endParaRPr lang="el-GR"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9225494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4" name="Rectangle 13"/>
          <p:cNvSpPr/>
          <p:nvPr userDrawn="1"/>
        </p:nvSpPr>
        <p:spPr bwMode="gray">
          <a:xfrm>
            <a:off x="0" y="428"/>
            <a:ext cx="12192000" cy="6858000"/>
          </a:xfrm>
          <a:prstGeom prst="rect">
            <a:avLst/>
          </a:prstGeom>
          <a:solidFill>
            <a:srgbClr val="1F3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ous-titre 2"/>
          <p:cNvSpPr>
            <a:spLocks noGrp="1"/>
          </p:cNvSpPr>
          <p:nvPr>
            <p:ph type="subTitle" idx="1" hasCustomPrompt="1"/>
          </p:nvPr>
        </p:nvSpPr>
        <p:spPr bwMode="gray">
          <a:xfrm>
            <a:off x="6449064" y="3176410"/>
            <a:ext cx="4579484" cy="1260000"/>
          </a:xfrm>
        </p:spPr>
        <p:txBody>
          <a:bodyPr/>
          <a:lstStyle>
            <a:lvl1pPr marL="0" indent="0" algn="l">
              <a:spcAft>
                <a:spcPts val="0"/>
              </a:spcAft>
              <a:buNone/>
              <a:defRPr sz="257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Second line</a:t>
            </a:r>
          </a:p>
        </p:txBody>
      </p:sp>
      <p:sp>
        <p:nvSpPr>
          <p:cNvPr id="7" name="Titre 6"/>
          <p:cNvSpPr>
            <a:spLocks noGrp="1"/>
          </p:cNvSpPr>
          <p:nvPr>
            <p:ph type="title" hasCustomPrompt="1"/>
          </p:nvPr>
        </p:nvSpPr>
        <p:spPr bwMode="gray">
          <a:xfrm>
            <a:off x="6449064" y="1946000"/>
            <a:ext cx="4572508" cy="1260000"/>
          </a:xfrm>
        </p:spPr>
        <p:txBody>
          <a:bodyPr anchor="b" anchorCtr="0"/>
          <a:lstStyle>
            <a:lvl1pPr>
              <a:defRPr sz="2570">
                <a:solidFill>
                  <a:schemeClr val="bg1"/>
                </a:solidFill>
              </a:defRPr>
            </a:lvl1pPr>
          </a:lstStyle>
          <a:p>
            <a:r>
              <a:rPr lang="en-GB" noProof="0"/>
              <a:t>Presentation title</a:t>
            </a:r>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4744203"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Image 11" descr="Une image contenant texte, clipart&#10;&#10;Description générée automatiquement">
            <a:extLst>
              <a:ext uri="{FF2B5EF4-FFF2-40B4-BE49-F238E27FC236}">
                <a16:creationId xmlns:a16="http://schemas.microsoft.com/office/drawing/2014/main" id="{2AE296EB-4A65-4349-93F1-1BE2AAD7F8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1230" y="2736636"/>
            <a:ext cx="2870816" cy="938727"/>
          </a:xfrm>
          <a:prstGeom prst="rect">
            <a:avLst/>
          </a:prstGeom>
        </p:spPr>
      </p:pic>
    </p:spTree>
    <p:extLst>
      <p:ext uri="{BB962C8B-B14F-4D97-AF65-F5344CB8AC3E}">
        <p14:creationId xmlns:p14="http://schemas.microsoft.com/office/powerpoint/2010/main" val="3506358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Subtitl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19999" y="656692"/>
            <a:ext cx="6840000" cy="360000"/>
          </a:xfrm>
        </p:spPr>
        <p:txBody>
          <a:bodyPr/>
          <a:lstStyle>
            <a:lvl1pPr>
              <a:defRPr>
                <a:solidFill>
                  <a:schemeClr val="bg2"/>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19999" y="944725"/>
            <a:ext cx="6840000" cy="360000"/>
          </a:xfrm>
        </p:spPr>
        <p:txBody>
          <a:bodyPr/>
          <a:lstStyle>
            <a:lvl1pPr>
              <a:spcAft>
                <a:spcPts val="0"/>
              </a:spcAft>
              <a:defRPr sz="2000" b="0">
                <a:solidFill>
                  <a:schemeClr val="tx1"/>
                </a:solidFill>
              </a:defRPr>
            </a:lvl1pPr>
          </a:lstStyle>
          <a:p>
            <a:pPr lvl="0"/>
            <a:r>
              <a:rPr lang="en-GB"/>
              <a:t>Subtitle</a:t>
            </a:r>
          </a:p>
        </p:txBody>
      </p:sp>
      <p:sp>
        <p:nvSpPr>
          <p:cNvPr id="6" name="Rectangle 5">
            <a:extLst>
              <a:ext uri="{FF2B5EF4-FFF2-40B4-BE49-F238E27FC236}">
                <a16:creationId xmlns:a16="http://schemas.microsoft.com/office/drawing/2014/main" id="{0327FAEE-5A4A-4F28-B57E-3E8A5F9938E8}"/>
              </a:ext>
            </a:extLst>
          </p:cNvPr>
          <p:cNvSpPr/>
          <p:nvPr userDrawn="1"/>
        </p:nvSpPr>
        <p:spPr>
          <a:xfrm>
            <a:off x="0" y="2924944"/>
            <a:ext cx="2999656"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Rectangle 10">
            <a:extLst>
              <a:ext uri="{FF2B5EF4-FFF2-40B4-BE49-F238E27FC236}">
                <a16:creationId xmlns:a16="http://schemas.microsoft.com/office/drawing/2014/main" id="{B69AB306-12C4-40FB-BC4E-C487267FDD93}"/>
              </a:ext>
            </a:extLst>
          </p:cNvPr>
          <p:cNvSpPr/>
          <p:nvPr userDrawn="1"/>
        </p:nvSpPr>
        <p:spPr>
          <a:xfrm>
            <a:off x="2640170" y="3678188"/>
            <a:ext cx="6984222"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Rectangle 12">
            <a:extLst>
              <a:ext uri="{FF2B5EF4-FFF2-40B4-BE49-F238E27FC236}">
                <a16:creationId xmlns:a16="http://schemas.microsoft.com/office/drawing/2014/main" id="{06FF1EC0-6E97-4DA6-9D57-371D165D9209}"/>
              </a:ext>
            </a:extLst>
          </p:cNvPr>
          <p:cNvSpPr/>
          <p:nvPr userDrawn="1"/>
        </p:nvSpPr>
        <p:spPr>
          <a:xfrm rot="5400000">
            <a:off x="7855665" y="1156439"/>
            <a:ext cx="5301205"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0906801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2_Title &amp; text v3">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chemeClr val="bg2"/>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8820000" cy="3960000"/>
          </a:xfrm>
        </p:spPr>
        <p:txBody>
          <a:bodyPr/>
          <a:lstStyle>
            <a:lvl1pPr>
              <a:defRPr>
                <a:solidFill>
                  <a:schemeClr val="bg2"/>
                </a:solidFill>
              </a:defRPr>
            </a:lvl1pPr>
            <a:lvl3pPr>
              <a:buClrTx/>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127071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_Title &amp; text - 1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1"/>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2112264"/>
            <a:ext cx="5400000" cy="3593736"/>
          </a:xfrm>
        </p:spPr>
        <p:txBody>
          <a:bodyPr/>
          <a:lstStyle>
            <a:lvl1pPr marL="447675" indent="-447675">
              <a:spcBef>
                <a:spcPts val="2000"/>
              </a:spcBef>
              <a:spcAft>
                <a:spcPts val="200"/>
              </a:spcAft>
              <a:buClr>
                <a:schemeClr val="bg2"/>
              </a:buClr>
              <a:buFont typeface="Wingdings" pitchFamily="2" charset="2"/>
              <a:buChar char="§"/>
              <a:defRPr sz="1700" b="0" cap="none" baseline="0">
                <a:solidFill>
                  <a:schemeClr val="tx1"/>
                </a:solidFill>
              </a:defRPr>
            </a:lvl1pPr>
            <a:lvl2pPr marL="447675" indent="0">
              <a:lnSpc>
                <a:spcPct val="100000"/>
              </a:lnSpc>
              <a:defRPr sz="1400" i="1"/>
            </a:lvl2pPr>
            <a:lvl3pPr marL="0" indent="0">
              <a:buNone/>
              <a:defRPr sz="14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34659160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_Title &amp; text v3 - 2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2"/>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12" name="Espace réservé pour une image  10"/>
          <p:cNvSpPr>
            <a:spLocks noGrp="1"/>
          </p:cNvSpPr>
          <p:nvPr>
            <p:ph type="pic" sz="quarter" idx="16" hasCustomPrompt="1"/>
          </p:nvPr>
        </p:nvSpPr>
        <p:spPr bwMode="gray">
          <a:xfrm>
            <a:off x="7872000" y="3427200"/>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10995302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2_Title &amp; 3 texts">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731404" y="2358405"/>
            <a:ext cx="3456384" cy="2412000"/>
          </a:xfrm>
          <a:solidFill>
            <a:schemeClr val="bg1"/>
          </a:solidFill>
          <a:ln w="25400">
            <a:solidFill>
              <a:schemeClr val="bg2"/>
            </a:solidFill>
            <a:miter lim="800000"/>
          </a:ln>
        </p:spPr>
        <p:txBody>
          <a:bodyPr tIns="378000"/>
          <a:lstStyle>
            <a:lvl1pPr marL="0" indent="0" algn="ctr">
              <a:spcBef>
                <a:spcPts val="0"/>
              </a:spcBef>
              <a:spcAft>
                <a:spcPts val="1500"/>
              </a:spcAft>
              <a:buFont typeface="Arial" pitchFamily="34" charset="0"/>
              <a:buNone/>
              <a:defRPr sz="1600" b="1" i="0" cap="all" baseline="0">
                <a:solidFill>
                  <a:schemeClr val="bg2"/>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9" name="Espace réservé du texte 9"/>
          <p:cNvSpPr>
            <a:spLocks noGrp="1"/>
          </p:cNvSpPr>
          <p:nvPr>
            <p:ph type="body" sz="quarter" idx="15" hasCustomPrompt="1"/>
          </p:nvPr>
        </p:nvSpPr>
        <p:spPr bwMode="gray">
          <a:xfrm>
            <a:off x="4367808" y="2358405"/>
            <a:ext cx="3456384" cy="2412000"/>
          </a:xfrm>
          <a:solidFill>
            <a:schemeClr val="bg1"/>
          </a:solidFill>
          <a:ln w="25400">
            <a:solidFill>
              <a:schemeClr val="bg2"/>
            </a:solidFill>
            <a:miter lim="800000"/>
          </a:ln>
        </p:spPr>
        <p:txBody>
          <a:bodyPr tIns="378000"/>
          <a:lstStyle>
            <a:lvl1pPr marL="0" indent="0" algn="ctr">
              <a:spcBef>
                <a:spcPts val="0"/>
              </a:spcBef>
              <a:spcAft>
                <a:spcPts val="1500"/>
              </a:spcAft>
              <a:buFont typeface="Arial" pitchFamily="34" charset="0"/>
              <a:buNone/>
              <a:defRPr sz="1600" b="1" i="0" cap="all" baseline="0">
                <a:solidFill>
                  <a:schemeClr val="bg2"/>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12" name="Espace réservé du texte 9"/>
          <p:cNvSpPr>
            <a:spLocks noGrp="1"/>
          </p:cNvSpPr>
          <p:nvPr>
            <p:ph type="body" sz="quarter" idx="16" hasCustomPrompt="1"/>
          </p:nvPr>
        </p:nvSpPr>
        <p:spPr bwMode="gray">
          <a:xfrm>
            <a:off x="8004212" y="2358405"/>
            <a:ext cx="3456384" cy="2412000"/>
          </a:xfrm>
          <a:solidFill>
            <a:schemeClr val="bg1"/>
          </a:solidFill>
          <a:ln w="25400">
            <a:solidFill>
              <a:schemeClr val="bg2"/>
            </a:solidFill>
            <a:miter lim="800000"/>
          </a:ln>
        </p:spPr>
        <p:txBody>
          <a:bodyPr tIns="378000"/>
          <a:lstStyle>
            <a:lvl1pPr marL="0" indent="0" algn="ctr">
              <a:spcBef>
                <a:spcPts val="0"/>
              </a:spcBef>
              <a:spcAft>
                <a:spcPts val="1500"/>
              </a:spcAft>
              <a:buFont typeface="Arial" pitchFamily="34" charset="0"/>
              <a:buNone/>
              <a:defRPr sz="1600" b="1" i="0" cap="all" baseline="0">
                <a:solidFill>
                  <a:schemeClr val="bg2"/>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6" name="Titre 5"/>
          <p:cNvSpPr>
            <a:spLocks noGrp="1"/>
          </p:cNvSpPr>
          <p:nvPr>
            <p:ph type="title" hasCustomPrompt="1"/>
          </p:nvPr>
        </p:nvSpPr>
        <p:spPr bwMode="gray">
          <a:xfrm>
            <a:off x="720000" y="656693"/>
            <a:ext cx="10272544" cy="360000"/>
          </a:xfrm>
        </p:spPr>
        <p:txBody>
          <a:bodyPr/>
          <a:lstStyle>
            <a:lvl1pPr>
              <a:defRPr/>
            </a:lvl1pPr>
          </a:lstStyle>
          <a:p>
            <a:r>
              <a:rPr lang="fr-FR" err="1"/>
              <a:t>title</a:t>
            </a:r>
            <a:endParaRPr lang="en-US"/>
          </a:p>
        </p:txBody>
      </p:sp>
    </p:spTree>
    <p:extLst>
      <p:ext uri="{BB962C8B-B14F-4D97-AF65-F5344CB8AC3E}">
        <p14:creationId xmlns:p14="http://schemas.microsoft.com/office/powerpoint/2010/main" val="8627624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5_Chart 1">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59" name="Titre 1">
            <a:extLst>
              <a:ext uri="{FF2B5EF4-FFF2-40B4-BE49-F238E27FC236}">
                <a16:creationId xmlns:a16="http://schemas.microsoft.com/office/drawing/2014/main" id="{DCEA6FAB-1913-4187-BF8E-63B852C87401}"/>
              </a:ext>
            </a:extLst>
          </p:cNvPr>
          <p:cNvSpPr>
            <a:spLocks noGrp="1"/>
          </p:cNvSpPr>
          <p:nvPr>
            <p:ph type="title" hasCustomPrompt="1"/>
          </p:nvPr>
        </p:nvSpPr>
        <p:spPr bwMode="gray">
          <a:xfrm>
            <a:off x="720000" y="656693"/>
            <a:ext cx="10272544" cy="360000"/>
          </a:xfrm>
        </p:spPr>
        <p:txBody>
          <a:bodyPr/>
          <a:lstStyle>
            <a:lvl1pPr>
              <a:defRPr/>
            </a:lvl1pPr>
          </a:lstStyle>
          <a:p>
            <a:r>
              <a:rPr lang="fr-FR" err="1"/>
              <a:t>Title</a:t>
            </a:r>
            <a:endParaRPr lang="en-US"/>
          </a:p>
        </p:txBody>
      </p:sp>
      <p:sp>
        <p:nvSpPr>
          <p:cNvPr id="61" name="Espace réservé du texte 7">
            <a:extLst>
              <a:ext uri="{FF2B5EF4-FFF2-40B4-BE49-F238E27FC236}">
                <a16:creationId xmlns:a16="http://schemas.microsoft.com/office/drawing/2014/main" id="{C6F19E39-D954-486B-BC1C-5DED055658A5}"/>
              </a:ext>
            </a:extLst>
          </p:cNvPr>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62" name="Espace réservé du texte 8">
            <a:extLst>
              <a:ext uri="{FF2B5EF4-FFF2-40B4-BE49-F238E27FC236}">
                <a16:creationId xmlns:a16="http://schemas.microsoft.com/office/drawing/2014/main" id="{F073ED4B-B268-4C13-A660-B63394EE60A7}"/>
              </a:ext>
            </a:extLst>
          </p:cNvPr>
          <p:cNvSpPr>
            <a:spLocks noGrp="1"/>
          </p:cNvSpPr>
          <p:nvPr>
            <p:ph type="body" sz="quarter" idx="14" hasCustomPrompt="1"/>
          </p:nvPr>
        </p:nvSpPr>
        <p:spPr bwMode="gray">
          <a:xfrm>
            <a:off x="2411353" y="1520788"/>
            <a:ext cx="1626968" cy="314520"/>
          </a:xfrm>
        </p:spPr>
        <p:txBody>
          <a:bodyPr anchor="b" anchorCtr="0"/>
          <a:lstStyle>
            <a:lvl1pPr marL="0" indent="0" algn="ctr">
              <a:spcAft>
                <a:spcPts val="0"/>
              </a:spcAft>
              <a:buFont typeface="Arial" pitchFamily="34" charset="0"/>
              <a:buNone/>
              <a:defRPr sz="1200">
                <a:solidFill>
                  <a:schemeClr val="bg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2020</a:t>
            </a:r>
            <a:endParaRPr lang="en-GB"/>
          </a:p>
        </p:txBody>
      </p:sp>
      <p:sp>
        <p:nvSpPr>
          <p:cNvPr id="63" name="Espace réservé du texte 8">
            <a:extLst>
              <a:ext uri="{FF2B5EF4-FFF2-40B4-BE49-F238E27FC236}">
                <a16:creationId xmlns:a16="http://schemas.microsoft.com/office/drawing/2014/main" id="{6223905B-2023-4637-A617-B09AA27384D5}"/>
              </a:ext>
            </a:extLst>
          </p:cNvPr>
          <p:cNvSpPr>
            <a:spLocks noGrp="1"/>
          </p:cNvSpPr>
          <p:nvPr>
            <p:ph type="body" sz="quarter" idx="15" hasCustomPrompt="1"/>
          </p:nvPr>
        </p:nvSpPr>
        <p:spPr bwMode="gray">
          <a:xfrm>
            <a:off x="4243271" y="1520788"/>
            <a:ext cx="1626968" cy="314520"/>
          </a:xfrm>
        </p:spPr>
        <p:txBody>
          <a:bodyPr anchor="b" anchorCtr="0"/>
          <a:lstStyle>
            <a:lvl1pPr marL="0" indent="0" algn="ctr">
              <a:spcAft>
                <a:spcPts val="0"/>
              </a:spcAft>
              <a:buFont typeface="Arial" pitchFamily="34" charset="0"/>
              <a:buNone/>
              <a:defRPr sz="1200">
                <a:solidFill>
                  <a:schemeClr val="bg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2021</a:t>
            </a:r>
            <a:endParaRPr lang="en-GB"/>
          </a:p>
        </p:txBody>
      </p:sp>
      <p:sp>
        <p:nvSpPr>
          <p:cNvPr id="64" name="Espace réservé du texte 8">
            <a:extLst>
              <a:ext uri="{FF2B5EF4-FFF2-40B4-BE49-F238E27FC236}">
                <a16:creationId xmlns:a16="http://schemas.microsoft.com/office/drawing/2014/main" id="{F30FDEBC-1A6D-49B7-901B-6A1D8D50EE09}"/>
              </a:ext>
            </a:extLst>
          </p:cNvPr>
          <p:cNvSpPr>
            <a:spLocks noGrp="1"/>
          </p:cNvSpPr>
          <p:nvPr>
            <p:ph type="body" sz="quarter" idx="16" hasCustomPrompt="1"/>
          </p:nvPr>
        </p:nvSpPr>
        <p:spPr bwMode="gray">
          <a:xfrm>
            <a:off x="6075189" y="1520788"/>
            <a:ext cx="1626968" cy="314520"/>
          </a:xfrm>
        </p:spPr>
        <p:txBody>
          <a:bodyPr anchor="b" anchorCtr="0"/>
          <a:lstStyle>
            <a:lvl1pPr marL="0" indent="0" algn="ctr">
              <a:spcAft>
                <a:spcPts val="0"/>
              </a:spcAft>
              <a:buFont typeface="Arial" pitchFamily="34" charset="0"/>
              <a:buNone/>
              <a:defRPr sz="1200">
                <a:solidFill>
                  <a:schemeClr val="bg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2022</a:t>
            </a:r>
            <a:endParaRPr lang="en-GB"/>
          </a:p>
        </p:txBody>
      </p:sp>
      <p:sp>
        <p:nvSpPr>
          <p:cNvPr id="65" name="Espace réservé du texte 8">
            <a:extLst>
              <a:ext uri="{FF2B5EF4-FFF2-40B4-BE49-F238E27FC236}">
                <a16:creationId xmlns:a16="http://schemas.microsoft.com/office/drawing/2014/main" id="{D6E39969-BBF8-4921-97E0-80BA39B5CB0F}"/>
              </a:ext>
            </a:extLst>
          </p:cNvPr>
          <p:cNvSpPr>
            <a:spLocks noGrp="1"/>
          </p:cNvSpPr>
          <p:nvPr>
            <p:ph type="body" sz="quarter" idx="17" hasCustomPrompt="1"/>
          </p:nvPr>
        </p:nvSpPr>
        <p:spPr bwMode="gray">
          <a:xfrm>
            <a:off x="7907107" y="1520788"/>
            <a:ext cx="1626968" cy="314520"/>
          </a:xfrm>
        </p:spPr>
        <p:txBody>
          <a:bodyPr anchor="b" anchorCtr="0"/>
          <a:lstStyle>
            <a:lvl1pPr marL="0" indent="0" algn="ctr">
              <a:spcAft>
                <a:spcPts val="0"/>
              </a:spcAft>
              <a:buFont typeface="Arial" pitchFamily="34" charset="0"/>
              <a:buNone/>
              <a:defRPr sz="1200">
                <a:solidFill>
                  <a:schemeClr val="bg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2023</a:t>
            </a:r>
            <a:endParaRPr lang="en-GB"/>
          </a:p>
        </p:txBody>
      </p:sp>
      <p:sp>
        <p:nvSpPr>
          <p:cNvPr id="66" name="Espace réservé du texte 8">
            <a:extLst>
              <a:ext uri="{FF2B5EF4-FFF2-40B4-BE49-F238E27FC236}">
                <a16:creationId xmlns:a16="http://schemas.microsoft.com/office/drawing/2014/main" id="{3AD8D4DF-3439-4552-AD54-EDA5486922CD}"/>
              </a:ext>
            </a:extLst>
          </p:cNvPr>
          <p:cNvSpPr>
            <a:spLocks noGrp="1"/>
          </p:cNvSpPr>
          <p:nvPr>
            <p:ph type="body" sz="quarter" idx="18" hasCustomPrompt="1"/>
          </p:nvPr>
        </p:nvSpPr>
        <p:spPr bwMode="gray">
          <a:xfrm>
            <a:off x="9739025" y="1520788"/>
            <a:ext cx="1626968" cy="314520"/>
          </a:xfrm>
        </p:spPr>
        <p:txBody>
          <a:bodyPr anchor="b" anchorCtr="0"/>
          <a:lstStyle>
            <a:lvl1pPr marL="0" indent="0" algn="ctr">
              <a:spcAft>
                <a:spcPts val="0"/>
              </a:spcAft>
              <a:buFont typeface="Arial" pitchFamily="34" charset="0"/>
              <a:buNone/>
              <a:defRPr sz="1200">
                <a:solidFill>
                  <a:schemeClr val="bg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2025</a:t>
            </a:r>
            <a:endParaRPr lang="en-GB"/>
          </a:p>
        </p:txBody>
      </p:sp>
      <p:sp>
        <p:nvSpPr>
          <p:cNvPr id="67" name="Espace réservé du texte 8">
            <a:extLst>
              <a:ext uri="{FF2B5EF4-FFF2-40B4-BE49-F238E27FC236}">
                <a16:creationId xmlns:a16="http://schemas.microsoft.com/office/drawing/2014/main" id="{FFF8A25F-1D09-4E07-BBD9-73EB213CFD50}"/>
              </a:ext>
            </a:extLst>
          </p:cNvPr>
          <p:cNvSpPr>
            <a:spLocks noGrp="1"/>
          </p:cNvSpPr>
          <p:nvPr>
            <p:ph type="body" sz="quarter" idx="19" hasCustomPrompt="1"/>
          </p:nvPr>
        </p:nvSpPr>
        <p:spPr bwMode="gray">
          <a:xfrm>
            <a:off x="712544" y="2600908"/>
            <a:ext cx="1026972" cy="252028"/>
          </a:xfrm>
        </p:spPr>
        <p:txBody>
          <a:bodyPr anchor="t" anchorCtr="0"/>
          <a:lstStyle>
            <a:lvl1pPr marL="0" indent="0" algn="l">
              <a:spcAft>
                <a:spcPts val="0"/>
              </a:spcAft>
              <a:buFont typeface="Arial" pitchFamily="34" charset="0"/>
              <a:buNone/>
              <a:defRPr sz="1200">
                <a:solidFill>
                  <a:schemeClr val="accent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Stream 1</a:t>
            </a:r>
            <a:endParaRPr lang="en-GB"/>
          </a:p>
        </p:txBody>
      </p:sp>
      <p:sp>
        <p:nvSpPr>
          <p:cNvPr id="68" name="Espace réservé du texte 8">
            <a:extLst>
              <a:ext uri="{FF2B5EF4-FFF2-40B4-BE49-F238E27FC236}">
                <a16:creationId xmlns:a16="http://schemas.microsoft.com/office/drawing/2014/main" id="{C02B11B4-33AB-438B-A9C3-ACFE7F528A90}"/>
              </a:ext>
            </a:extLst>
          </p:cNvPr>
          <p:cNvSpPr>
            <a:spLocks noGrp="1"/>
          </p:cNvSpPr>
          <p:nvPr>
            <p:ph type="body" sz="quarter" idx="20" hasCustomPrompt="1"/>
          </p:nvPr>
        </p:nvSpPr>
        <p:spPr bwMode="gray">
          <a:xfrm>
            <a:off x="712544" y="3336037"/>
            <a:ext cx="1026972" cy="252028"/>
          </a:xfrm>
        </p:spPr>
        <p:txBody>
          <a:bodyPr anchor="t" anchorCtr="0"/>
          <a:lstStyle>
            <a:lvl1pPr marL="0" indent="0" algn="l">
              <a:spcAft>
                <a:spcPts val="0"/>
              </a:spcAft>
              <a:buFont typeface="Arial" pitchFamily="34" charset="0"/>
              <a:buNone/>
              <a:defRPr sz="1200">
                <a:solidFill>
                  <a:schemeClr val="accent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Stream 2</a:t>
            </a:r>
            <a:endParaRPr lang="en-GB"/>
          </a:p>
        </p:txBody>
      </p:sp>
      <p:sp>
        <p:nvSpPr>
          <p:cNvPr id="69" name="Espace réservé du texte 8">
            <a:extLst>
              <a:ext uri="{FF2B5EF4-FFF2-40B4-BE49-F238E27FC236}">
                <a16:creationId xmlns:a16="http://schemas.microsoft.com/office/drawing/2014/main" id="{33906CD6-CDFF-4AAC-9812-92F4DBD5B2D6}"/>
              </a:ext>
            </a:extLst>
          </p:cNvPr>
          <p:cNvSpPr>
            <a:spLocks noGrp="1"/>
          </p:cNvSpPr>
          <p:nvPr>
            <p:ph type="body" sz="quarter" idx="21" hasCustomPrompt="1"/>
          </p:nvPr>
        </p:nvSpPr>
        <p:spPr bwMode="gray">
          <a:xfrm>
            <a:off x="712544" y="4071166"/>
            <a:ext cx="1026972" cy="252028"/>
          </a:xfrm>
        </p:spPr>
        <p:txBody>
          <a:bodyPr anchor="t" anchorCtr="0"/>
          <a:lstStyle>
            <a:lvl1pPr marL="0" indent="0" algn="l">
              <a:spcAft>
                <a:spcPts val="0"/>
              </a:spcAft>
              <a:buFont typeface="Arial" pitchFamily="34" charset="0"/>
              <a:buNone/>
              <a:defRPr sz="1200">
                <a:solidFill>
                  <a:schemeClr val="accent3"/>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Stream 3</a:t>
            </a:r>
            <a:endParaRPr lang="en-GB"/>
          </a:p>
        </p:txBody>
      </p:sp>
      <p:sp>
        <p:nvSpPr>
          <p:cNvPr id="70" name="Espace réservé du texte 8">
            <a:extLst>
              <a:ext uri="{FF2B5EF4-FFF2-40B4-BE49-F238E27FC236}">
                <a16:creationId xmlns:a16="http://schemas.microsoft.com/office/drawing/2014/main" id="{F16416B6-B035-46EE-8E5C-443B73D098E6}"/>
              </a:ext>
            </a:extLst>
          </p:cNvPr>
          <p:cNvSpPr>
            <a:spLocks noGrp="1"/>
          </p:cNvSpPr>
          <p:nvPr>
            <p:ph type="body" sz="quarter" idx="22" hasCustomPrompt="1"/>
          </p:nvPr>
        </p:nvSpPr>
        <p:spPr bwMode="gray">
          <a:xfrm>
            <a:off x="712544" y="4806296"/>
            <a:ext cx="1026972" cy="252028"/>
          </a:xfrm>
        </p:spPr>
        <p:txBody>
          <a:bodyPr anchor="t" anchorCtr="0"/>
          <a:lstStyle>
            <a:lvl1pPr marL="0" indent="0" algn="l">
              <a:spcAft>
                <a:spcPts val="0"/>
              </a:spcAft>
              <a:buFont typeface="Arial" pitchFamily="34" charset="0"/>
              <a:buNone/>
              <a:defRPr sz="1200">
                <a:solidFill>
                  <a:schemeClr val="accent4"/>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Stream 4</a:t>
            </a:r>
            <a:endParaRPr lang="en-GB"/>
          </a:p>
        </p:txBody>
      </p:sp>
      <p:sp>
        <p:nvSpPr>
          <p:cNvPr id="71" name="Espace réservé du texte 8">
            <a:extLst>
              <a:ext uri="{FF2B5EF4-FFF2-40B4-BE49-F238E27FC236}">
                <a16:creationId xmlns:a16="http://schemas.microsoft.com/office/drawing/2014/main" id="{EED34CF5-D574-498F-B9B6-8A78F56E9AB2}"/>
              </a:ext>
            </a:extLst>
          </p:cNvPr>
          <p:cNvSpPr>
            <a:spLocks noGrp="1"/>
          </p:cNvSpPr>
          <p:nvPr>
            <p:ph type="body" sz="quarter" idx="23" hasCustomPrompt="1"/>
          </p:nvPr>
        </p:nvSpPr>
        <p:spPr bwMode="gray">
          <a:xfrm>
            <a:off x="2165657" y="2508803"/>
            <a:ext cx="1728000" cy="360000"/>
          </a:xfrm>
          <a:prstGeom prst="roundRect">
            <a:avLst>
              <a:gd name="adj" fmla="val 12037"/>
            </a:avLst>
          </a:prstGeom>
          <a:solidFill>
            <a:schemeClr val="accent1"/>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err="1"/>
              <a:t>Task</a:t>
            </a:r>
            <a:r>
              <a:rPr lang="fr-FR"/>
              <a:t> 1</a:t>
            </a:r>
            <a:endParaRPr lang="en-GB"/>
          </a:p>
        </p:txBody>
      </p:sp>
      <p:sp>
        <p:nvSpPr>
          <p:cNvPr id="72" name="Espace réservé du texte 8">
            <a:extLst>
              <a:ext uri="{FF2B5EF4-FFF2-40B4-BE49-F238E27FC236}">
                <a16:creationId xmlns:a16="http://schemas.microsoft.com/office/drawing/2014/main" id="{273CAF8C-E573-496F-A89F-86635541E429}"/>
              </a:ext>
            </a:extLst>
          </p:cNvPr>
          <p:cNvSpPr>
            <a:spLocks noGrp="1"/>
          </p:cNvSpPr>
          <p:nvPr>
            <p:ph type="body" sz="quarter" idx="24" hasCustomPrompt="1"/>
          </p:nvPr>
        </p:nvSpPr>
        <p:spPr bwMode="gray">
          <a:xfrm>
            <a:off x="4049296" y="2508803"/>
            <a:ext cx="990000" cy="360000"/>
          </a:xfrm>
          <a:prstGeom prst="roundRect">
            <a:avLst>
              <a:gd name="adj" fmla="val 50000"/>
            </a:avLst>
          </a:prstGeom>
          <a:ln w="22225">
            <a:solidFill>
              <a:schemeClr val="accent1"/>
            </a:solidFill>
          </a:ln>
        </p:spPr>
        <p:txBody>
          <a:bodyPr anchor="ctr" anchorCtr="0"/>
          <a:lstStyle>
            <a:lvl1pPr marL="0" indent="0" algn="ctr">
              <a:spcAft>
                <a:spcPts val="0"/>
              </a:spcAft>
              <a:buFont typeface="Arial" pitchFamily="34" charset="0"/>
              <a:buNone/>
              <a:defRPr sz="1200">
                <a:solidFill>
                  <a:schemeClr val="accent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goal</a:t>
            </a:r>
            <a:endParaRPr lang="en-GB"/>
          </a:p>
        </p:txBody>
      </p:sp>
      <p:sp>
        <p:nvSpPr>
          <p:cNvPr id="73" name="Espace réservé du texte 8">
            <a:extLst>
              <a:ext uri="{FF2B5EF4-FFF2-40B4-BE49-F238E27FC236}">
                <a16:creationId xmlns:a16="http://schemas.microsoft.com/office/drawing/2014/main" id="{C50D3A34-B5A3-45D9-94C2-04477609A212}"/>
              </a:ext>
            </a:extLst>
          </p:cNvPr>
          <p:cNvSpPr>
            <a:spLocks noGrp="1"/>
          </p:cNvSpPr>
          <p:nvPr>
            <p:ph type="body" sz="quarter" idx="25" hasCustomPrompt="1"/>
          </p:nvPr>
        </p:nvSpPr>
        <p:spPr bwMode="gray">
          <a:xfrm>
            <a:off x="4049296" y="3249427"/>
            <a:ext cx="2466000" cy="360000"/>
          </a:xfrm>
          <a:prstGeom prst="roundRect">
            <a:avLst>
              <a:gd name="adj" fmla="val 12037"/>
            </a:avLst>
          </a:prstGeom>
          <a:solidFill>
            <a:schemeClr val="accent2"/>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err="1"/>
              <a:t>Task</a:t>
            </a:r>
            <a:r>
              <a:rPr lang="fr-FR"/>
              <a:t> 2</a:t>
            </a:r>
            <a:endParaRPr lang="en-GB"/>
          </a:p>
        </p:txBody>
      </p:sp>
      <p:sp>
        <p:nvSpPr>
          <p:cNvPr id="74" name="Espace réservé du texte 8">
            <a:extLst>
              <a:ext uri="{FF2B5EF4-FFF2-40B4-BE49-F238E27FC236}">
                <a16:creationId xmlns:a16="http://schemas.microsoft.com/office/drawing/2014/main" id="{DF1F7488-DDC1-41C6-8AA5-82381D1AAE10}"/>
              </a:ext>
            </a:extLst>
          </p:cNvPr>
          <p:cNvSpPr>
            <a:spLocks noGrp="1"/>
          </p:cNvSpPr>
          <p:nvPr>
            <p:ph type="body" sz="quarter" idx="26" hasCustomPrompt="1"/>
          </p:nvPr>
        </p:nvSpPr>
        <p:spPr bwMode="gray">
          <a:xfrm>
            <a:off x="6687412" y="3249427"/>
            <a:ext cx="990000" cy="360000"/>
          </a:xfrm>
          <a:prstGeom prst="roundRect">
            <a:avLst>
              <a:gd name="adj" fmla="val 50000"/>
            </a:avLst>
          </a:prstGeom>
          <a:ln w="22225">
            <a:solidFill>
              <a:schemeClr val="accent2"/>
            </a:solidFill>
          </a:ln>
        </p:spPr>
        <p:txBody>
          <a:bodyPr anchor="ctr" anchorCtr="0"/>
          <a:lstStyle>
            <a:lvl1pPr marL="0" indent="0" algn="ctr">
              <a:spcAft>
                <a:spcPts val="0"/>
              </a:spcAft>
              <a:buFont typeface="Arial" pitchFamily="34" charset="0"/>
              <a:buNone/>
              <a:defRPr sz="1200">
                <a:solidFill>
                  <a:schemeClr val="accent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goal</a:t>
            </a:r>
            <a:endParaRPr lang="en-GB"/>
          </a:p>
        </p:txBody>
      </p:sp>
      <p:sp>
        <p:nvSpPr>
          <p:cNvPr id="75" name="Espace réservé du texte 8">
            <a:extLst>
              <a:ext uri="{FF2B5EF4-FFF2-40B4-BE49-F238E27FC236}">
                <a16:creationId xmlns:a16="http://schemas.microsoft.com/office/drawing/2014/main" id="{18098F2E-E9DB-4FF2-98C5-7977B5C2A5F1}"/>
              </a:ext>
            </a:extLst>
          </p:cNvPr>
          <p:cNvSpPr>
            <a:spLocks noGrp="1"/>
          </p:cNvSpPr>
          <p:nvPr>
            <p:ph type="body" sz="quarter" idx="27" hasCustomPrompt="1"/>
          </p:nvPr>
        </p:nvSpPr>
        <p:spPr bwMode="gray">
          <a:xfrm>
            <a:off x="2165657" y="3987348"/>
            <a:ext cx="5130000" cy="360000"/>
          </a:xfrm>
          <a:prstGeom prst="roundRect">
            <a:avLst>
              <a:gd name="adj" fmla="val 12037"/>
            </a:avLst>
          </a:prstGeom>
          <a:solidFill>
            <a:schemeClr val="accent3"/>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err="1"/>
              <a:t>Task</a:t>
            </a:r>
            <a:r>
              <a:rPr lang="fr-FR"/>
              <a:t> 3</a:t>
            </a:r>
            <a:endParaRPr lang="en-GB"/>
          </a:p>
        </p:txBody>
      </p:sp>
      <p:sp>
        <p:nvSpPr>
          <p:cNvPr id="76" name="Espace réservé du texte 8">
            <a:extLst>
              <a:ext uri="{FF2B5EF4-FFF2-40B4-BE49-F238E27FC236}">
                <a16:creationId xmlns:a16="http://schemas.microsoft.com/office/drawing/2014/main" id="{434ED698-7CA1-4CB5-A0A1-3DE018BCA292}"/>
              </a:ext>
            </a:extLst>
          </p:cNvPr>
          <p:cNvSpPr>
            <a:spLocks noGrp="1"/>
          </p:cNvSpPr>
          <p:nvPr>
            <p:ph type="body" sz="quarter" idx="28" hasCustomPrompt="1"/>
          </p:nvPr>
        </p:nvSpPr>
        <p:spPr bwMode="gray">
          <a:xfrm>
            <a:off x="7448912" y="3987348"/>
            <a:ext cx="990000" cy="360000"/>
          </a:xfrm>
          <a:prstGeom prst="roundRect">
            <a:avLst>
              <a:gd name="adj" fmla="val 50000"/>
            </a:avLst>
          </a:prstGeom>
          <a:ln w="22225">
            <a:solidFill>
              <a:schemeClr val="accent3"/>
            </a:solidFill>
          </a:ln>
        </p:spPr>
        <p:txBody>
          <a:bodyPr anchor="ctr" anchorCtr="0"/>
          <a:lstStyle>
            <a:lvl1pPr marL="0" indent="0" algn="ctr">
              <a:spcAft>
                <a:spcPts val="0"/>
              </a:spcAft>
              <a:buFont typeface="Arial" pitchFamily="34" charset="0"/>
              <a:buNone/>
              <a:defRPr sz="1200">
                <a:solidFill>
                  <a:schemeClr val="accent3"/>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goal</a:t>
            </a:r>
            <a:endParaRPr lang="en-GB"/>
          </a:p>
        </p:txBody>
      </p:sp>
      <p:sp>
        <p:nvSpPr>
          <p:cNvPr id="77" name="Espace réservé du texte 8">
            <a:extLst>
              <a:ext uri="{FF2B5EF4-FFF2-40B4-BE49-F238E27FC236}">
                <a16:creationId xmlns:a16="http://schemas.microsoft.com/office/drawing/2014/main" id="{2D8BCC57-CDDA-41BF-800F-A656CF4F967A}"/>
              </a:ext>
            </a:extLst>
          </p:cNvPr>
          <p:cNvSpPr>
            <a:spLocks noGrp="1"/>
          </p:cNvSpPr>
          <p:nvPr>
            <p:ph type="body" sz="quarter" idx="29" hasCustomPrompt="1"/>
          </p:nvPr>
        </p:nvSpPr>
        <p:spPr bwMode="gray">
          <a:xfrm>
            <a:off x="6057360" y="4725144"/>
            <a:ext cx="4374000" cy="360000"/>
          </a:xfrm>
          <a:prstGeom prst="roundRect">
            <a:avLst>
              <a:gd name="adj" fmla="val 12037"/>
            </a:avLst>
          </a:prstGeom>
          <a:solidFill>
            <a:schemeClr val="accent4"/>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err="1"/>
              <a:t>Task</a:t>
            </a:r>
            <a:r>
              <a:rPr lang="fr-FR"/>
              <a:t> 4</a:t>
            </a:r>
            <a:endParaRPr lang="en-GB"/>
          </a:p>
        </p:txBody>
      </p:sp>
      <p:sp>
        <p:nvSpPr>
          <p:cNvPr id="78" name="Espace réservé du texte 8">
            <a:extLst>
              <a:ext uri="{FF2B5EF4-FFF2-40B4-BE49-F238E27FC236}">
                <a16:creationId xmlns:a16="http://schemas.microsoft.com/office/drawing/2014/main" id="{AABD8191-3332-4453-B591-7C337CC0D114}"/>
              </a:ext>
            </a:extLst>
          </p:cNvPr>
          <p:cNvSpPr>
            <a:spLocks noGrp="1"/>
          </p:cNvSpPr>
          <p:nvPr>
            <p:ph type="body" sz="quarter" idx="30" hasCustomPrompt="1"/>
          </p:nvPr>
        </p:nvSpPr>
        <p:spPr bwMode="gray">
          <a:xfrm>
            <a:off x="4771472" y="4725144"/>
            <a:ext cx="1116000" cy="360000"/>
          </a:xfrm>
          <a:prstGeom prst="roundRect">
            <a:avLst>
              <a:gd name="adj" fmla="val 50000"/>
            </a:avLst>
          </a:prstGeom>
          <a:ln w="22225">
            <a:solidFill>
              <a:schemeClr val="accent4"/>
            </a:solidFill>
          </a:ln>
        </p:spPr>
        <p:txBody>
          <a:bodyPr anchor="ctr" anchorCtr="0"/>
          <a:lstStyle>
            <a:lvl1pPr marL="0" indent="0" algn="ctr">
              <a:spcAft>
                <a:spcPts val="0"/>
              </a:spcAft>
              <a:buFont typeface="Arial" pitchFamily="34" charset="0"/>
              <a:buNone/>
              <a:defRPr sz="1200">
                <a:solidFill>
                  <a:schemeClr val="accent4"/>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Kick-off</a:t>
            </a:r>
            <a:endParaRPr lang="en-GB"/>
          </a:p>
        </p:txBody>
      </p:sp>
      <p:sp>
        <p:nvSpPr>
          <p:cNvPr id="79" name="Espace réservé du texte 8">
            <a:extLst>
              <a:ext uri="{FF2B5EF4-FFF2-40B4-BE49-F238E27FC236}">
                <a16:creationId xmlns:a16="http://schemas.microsoft.com/office/drawing/2014/main" id="{8DCD4A71-8F4A-41B9-B4B3-30A145335FE7}"/>
              </a:ext>
            </a:extLst>
          </p:cNvPr>
          <p:cNvSpPr>
            <a:spLocks noGrp="1"/>
          </p:cNvSpPr>
          <p:nvPr>
            <p:ph type="body" sz="quarter" idx="31" hasCustomPrompt="1"/>
          </p:nvPr>
        </p:nvSpPr>
        <p:spPr bwMode="gray">
          <a:xfrm>
            <a:off x="2166802" y="1931407"/>
            <a:ext cx="9324000" cy="108000"/>
          </a:xfrm>
          <a:prstGeom prst="rightArrow">
            <a:avLst>
              <a:gd name="adj1" fmla="val 30869"/>
              <a:gd name="adj2" fmla="val 178985"/>
            </a:avLst>
          </a:prstGeom>
          <a:solidFill>
            <a:schemeClr val="bg2"/>
          </a:solidFill>
        </p:spPr>
        <p:txBody>
          <a:bodyPr anchor="t" anchorCtr="0"/>
          <a:lstStyle>
            <a:lvl1pPr marL="0" indent="0" algn="l">
              <a:spcAft>
                <a:spcPts val="0"/>
              </a:spcAft>
              <a:buFont typeface="Arial" pitchFamily="34" charset="0"/>
              <a:buNone/>
              <a:defRPr sz="100" baseline="0">
                <a:ln>
                  <a:solidFill>
                    <a:schemeClr val="tx1">
                      <a:alpha val="0"/>
                    </a:schemeClr>
                  </a:solidFill>
                </a:ln>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en-GB"/>
              <a:t> </a:t>
            </a:r>
          </a:p>
        </p:txBody>
      </p:sp>
    </p:spTree>
    <p:extLst>
      <p:ext uri="{BB962C8B-B14F-4D97-AF65-F5344CB8AC3E}">
        <p14:creationId xmlns:p14="http://schemas.microsoft.com/office/powerpoint/2010/main" val="1930801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4_Chart 1">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28" name="Titre 1">
            <a:extLst>
              <a:ext uri="{FF2B5EF4-FFF2-40B4-BE49-F238E27FC236}">
                <a16:creationId xmlns:a16="http://schemas.microsoft.com/office/drawing/2014/main" id="{BFCF7A95-4C3E-4330-8AAC-3D71928D945B}"/>
              </a:ext>
            </a:extLst>
          </p:cNvPr>
          <p:cNvSpPr>
            <a:spLocks noGrp="1"/>
          </p:cNvSpPr>
          <p:nvPr>
            <p:ph type="title" hasCustomPrompt="1"/>
          </p:nvPr>
        </p:nvSpPr>
        <p:spPr bwMode="gray">
          <a:xfrm>
            <a:off x="720000" y="656693"/>
            <a:ext cx="4320000" cy="360000"/>
          </a:xfrm>
        </p:spPr>
        <p:txBody>
          <a:bodyPr/>
          <a:lstStyle>
            <a:lvl1pPr>
              <a:defRPr/>
            </a:lvl1pPr>
          </a:lstStyle>
          <a:p>
            <a:r>
              <a:rPr lang="fr-FR" err="1"/>
              <a:t>Title</a:t>
            </a:r>
            <a:endParaRPr lang="en-US"/>
          </a:p>
        </p:txBody>
      </p:sp>
      <p:sp>
        <p:nvSpPr>
          <p:cNvPr id="29" name="Espace réservé de la date 2">
            <a:extLst>
              <a:ext uri="{FF2B5EF4-FFF2-40B4-BE49-F238E27FC236}">
                <a16:creationId xmlns:a16="http://schemas.microsoft.com/office/drawing/2014/main" id="{AB8E68F7-CB3D-4C2F-B21C-B282399E1788}"/>
              </a:ext>
            </a:extLst>
          </p:cNvPr>
          <p:cNvSpPr txBox="1">
            <a:spLocks/>
          </p:cNvSpPr>
          <p:nvPr userDrawn="1"/>
        </p:nvSpPr>
        <p:spPr bwMode="gray">
          <a:xfrm>
            <a:off x="0" y="6678000"/>
            <a:ext cx="180000" cy="180000"/>
          </a:xfrm>
          <a:prstGeom prst="rect">
            <a:avLst/>
          </a:prstGeom>
          <a:ln>
            <a:solidFill>
              <a:schemeClr val="tx1">
                <a:alpha val="0"/>
              </a:schemeClr>
            </a:solidFill>
          </a:ln>
        </p:spPr>
        <p:txBody>
          <a:bodyPr vert="horz" lIns="0" tIns="0" rIns="0" bIns="0" rtlCol="0" anchor="ctr" anchorCtr="0">
            <a:noAutofit/>
          </a:bodyPr>
          <a:lstStyle>
            <a:defPPr>
              <a:defRPr lang="fr-FR"/>
            </a:defPPr>
            <a:lvl1pPr marL="0" algn="ctr" defTabSz="914400" rtl="0" eaLnBrk="1" latinLnBrk="0" hangingPunct="1">
              <a:defRPr sz="100" kern="1200">
                <a:solidFill>
                  <a:schemeClr val="tx1">
                    <a:alpha val="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Date</a:t>
            </a:r>
          </a:p>
        </p:txBody>
      </p:sp>
      <p:sp>
        <p:nvSpPr>
          <p:cNvPr id="30" name="Espace réservé du pied de page 3">
            <a:extLst>
              <a:ext uri="{FF2B5EF4-FFF2-40B4-BE49-F238E27FC236}">
                <a16:creationId xmlns:a16="http://schemas.microsoft.com/office/drawing/2014/main" id="{61DBF1D7-646F-44AB-803B-86CD399D3217}"/>
              </a:ext>
            </a:extLst>
          </p:cNvPr>
          <p:cNvSpPr txBox="1">
            <a:spLocks/>
          </p:cNvSpPr>
          <p:nvPr userDrawn="1"/>
        </p:nvSpPr>
        <p:spPr bwMode="gray">
          <a:xfrm>
            <a:off x="0" y="6678000"/>
            <a:ext cx="180000" cy="180000"/>
          </a:xfrm>
          <a:prstGeom prst="rect">
            <a:avLst/>
          </a:prstGeom>
          <a:ln>
            <a:solidFill>
              <a:schemeClr val="tx1">
                <a:alpha val="0"/>
              </a:schemeClr>
            </a:solidFill>
          </a:ln>
        </p:spPr>
        <p:txBody>
          <a:bodyPr vert="horz" lIns="0" tIns="0" rIns="0" bIns="0" rtlCol="0" anchor="ctr" anchorCtr="0">
            <a:noAutofit/>
          </a:bodyPr>
          <a:lstStyle>
            <a:defPPr>
              <a:defRPr lang="fr-FR"/>
            </a:defPPr>
            <a:lvl1pPr marL="0" algn="ctr" defTabSz="914400" rtl="0" eaLnBrk="1" latinLnBrk="0" hangingPunct="1">
              <a:defRPr sz="100" kern="1200">
                <a:solidFill>
                  <a:schemeClr val="tx1">
                    <a:alpha val="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Footer can be personalized as follow: Insert / Header and footer</a:t>
            </a:r>
          </a:p>
        </p:txBody>
      </p:sp>
      <p:sp>
        <p:nvSpPr>
          <p:cNvPr id="32" name="Espace réservé du texte 7">
            <a:extLst>
              <a:ext uri="{FF2B5EF4-FFF2-40B4-BE49-F238E27FC236}">
                <a16:creationId xmlns:a16="http://schemas.microsoft.com/office/drawing/2014/main" id="{B8DD8F59-23DC-4DA6-B1E6-5B547F9BA674}"/>
              </a:ext>
            </a:extLst>
          </p:cNvPr>
          <p:cNvSpPr>
            <a:spLocks noGrp="1"/>
          </p:cNvSpPr>
          <p:nvPr>
            <p:ph type="body" sz="quarter" idx="13" hasCustomPrompt="1"/>
          </p:nvPr>
        </p:nvSpPr>
        <p:spPr bwMode="gray">
          <a:xfrm>
            <a:off x="720000" y="944725"/>
            <a:ext cx="4320000" cy="360000"/>
          </a:xfrm>
        </p:spPr>
        <p:txBody>
          <a:bodyPr/>
          <a:lstStyle>
            <a:lvl1pPr>
              <a:spcAft>
                <a:spcPts val="0"/>
              </a:spcAft>
              <a:defRPr sz="2000" b="0">
                <a:solidFill>
                  <a:schemeClr val="tx1"/>
                </a:solidFill>
              </a:defRPr>
            </a:lvl1pPr>
          </a:lstStyle>
          <a:p>
            <a:pPr lvl="0"/>
            <a:r>
              <a:rPr lang="en-GB"/>
              <a:t>Subtitle</a:t>
            </a:r>
          </a:p>
        </p:txBody>
      </p:sp>
      <p:sp>
        <p:nvSpPr>
          <p:cNvPr id="33" name="Espace réservé du texte 8">
            <a:extLst>
              <a:ext uri="{FF2B5EF4-FFF2-40B4-BE49-F238E27FC236}">
                <a16:creationId xmlns:a16="http://schemas.microsoft.com/office/drawing/2014/main" id="{6765DDC2-9232-4083-B328-EF16D290DDE9}"/>
              </a:ext>
            </a:extLst>
          </p:cNvPr>
          <p:cNvSpPr>
            <a:spLocks noGrp="1"/>
          </p:cNvSpPr>
          <p:nvPr>
            <p:ph type="body" sz="quarter" idx="19" hasCustomPrompt="1"/>
          </p:nvPr>
        </p:nvSpPr>
        <p:spPr bwMode="gray">
          <a:xfrm>
            <a:off x="6100592" y="872716"/>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5"/>
                </a:solidFill>
              </a:defRPr>
            </a:lvl1pPr>
            <a:lvl2pPr marL="0" indent="0" algn="l">
              <a:lnSpc>
                <a:spcPct val="95000"/>
              </a:lnSpc>
              <a:buFont typeface="Arial" pitchFamily="34" charset="0"/>
              <a:buNone/>
              <a:defRPr sz="800" b="1" cap="all" baseline="0">
                <a:solidFill>
                  <a:schemeClr val="accent5"/>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34" name="Espace réservé du texte 8">
            <a:extLst>
              <a:ext uri="{FF2B5EF4-FFF2-40B4-BE49-F238E27FC236}">
                <a16:creationId xmlns:a16="http://schemas.microsoft.com/office/drawing/2014/main" id="{D5CA9E09-28A3-4D90-A755-CD82EFF2328A}"/>
              </a:ext>
            </a:extLst>
          </p:cNvPr>
          <p:cNvSpPr>
            <a:spLocks noGrp="1"/>
          </p:cNvSpPr>
          <p:nvPr>
            <p:ph type="body" sz="quarter" idx="23" hasCustomPrompt="1"/>
          </p:nvPr>
        </p:nvSpPr>
        <p:spPr bwMode="gray">
          <a:xfrm>
            <a:off x="8477788" y="721080"/>
            <a:ext cx="2988000" cy="288000"/>
          </a:xfrm>
          <a:prstGeom prst="roundRect">
            <a:avLst>
              <a:gd name="adj" fmla="val 12037"/>
            </a:avLst>
          </a:prstGeom>
          <a:solidFill>
            <a:schemeClr val="accent4"/>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35" name="Espace réservé pour une image  10">
            <a:extLst>
              <a:ext uri="{FF2B5EF4-FFF2-40B4-BE49-F238E27FC236}">
                <a16:creationId xmlns:a16="http://schemas.microsoft.com/office/drawing/2014/main" id="{AB1C65C5-6E5C-4789-A3F9-4264CE7A9A18}"/>
              </a:ext>
            </a:extLst>
          </p:cNvPr>
          <p:cNvSpPr>
            <a:spLocks noGrp="1"/>
          </p:cNvSpPr>
          <p:nvPr>
            <p:ph type="pic" sz="quarter" idx="15" hasCustomPrompt="1"/>
          </p:nvPr>
        </p:nvSpPr>
        <p:spPr bwMode="gray">
          <a:xfrm>
            <a:off x="5474464" y="85798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36" name="Espace réservé du texte 8">
            <a:extLst>
              <a:ext uri="{FF2B5EF4-FFF2-40B4-BE49-F238E27FC236}">
                <a16:creationId xmlns:a16="http://schemas.microsoft.com/office/drawing/2014/main" id="{7ED319F3-7B35-416B-8CB7-46C8ECA91D53}"/>
              </a:ext>
            </a:extLst>
          </p:cNvPr>
          <p:cNvSpPr>
            <a:spLocks noGrp="1"/>
          </p:cNvSpPr>
          <p:nvPr>
            <p:ph type="body" sz="quarter" idx="24" hasCustomPrompt="1"/>
          </p:nvPr>
        </p:nvSpPr>
        <p:spPr bwMode="gray">
          <a:xfrm>
            <a:off x="6100592" y="1580164"/>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5"/>
                </a:solidFill>
              </a:defRPr>
            </a:lvl1pPr>
            <a:lvl2pPr marL="0" indent="0" algn="l">
              <a:lnSpc>
                <a:spcPct val="95000"/>
              </a:lnSpc>
              <a:buFont typeface="Arial" pitchFamily="34" charset="0"/>
              <a:buNone/>
              <a:defRPr sz="800" b="1" cap="all" baseline="0">
                <a:solidFill>
                  <a:schemeClr val="accent5"/>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37" name="Espace réservé pour une image  10">
            <a:extLst>
              <a:ext uri="{FF2B5EF4-FFF2-40B4-BE49-F238E27FC236}">
                <a16:creationId xmlns:a16="http://schemas.microsoft.com/office/drawing/2014/main" id="{2E37B6F0-3E32-453D-BE29-21FF178D2D92}"/>
              </a:ext>
            </a:extLst>
          </p:cNvPr>
          <p:cNvSpPr>
            <a:spLocks noGrp="1"/>
          </p:cNvSpPr>
          <p:nvPr>
            <p:ph type="pic" sz="quarter" idx="25" hasCustomPrompt="1"/>
          </p:nvPr>
        </p:nvSpPr>
        <p:spPr bwMode="gray">
          <a:xfrm>
            <a:off x="5474464" y="1565432"/>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38" name="Espace réservé du texte 8">
            <a:extLst>
              <a:ext uri="{FF2B5EF4-FFF2-40B4-BE49-F238E27FC236}">
                <a16:creationId xmlns:a16="http://schemas.microsoft.com/office/drawing/2014/main" id="{D92D647C-CA4F-4119-AE13-585F7D3DC141}"/>
              </a:ext>
            </a:extLst>
          </p:cNvPr>
          <p:cNvSpPr>
            <a:spLocks noGrp="1"/>
          </p:cNvSpPr>
          <p:nvPr>
            <p:ph type="body" sz="quarter" idx="26" hasCustomPrompt="1"/>
          </p:nvPr>
        </p:nvSpPr>
        <p:spPr bwMode="gray">
          <a:xfrm>
            <a:off x="9230444" y="1160748"/>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4"/>
                </a:solidFill>
              </a:defRPr>
            </a:lvl1pPr>
            <a:lvl2pPr marL="0" indent="0" algn="l">
              <a:lnSpc>
                <a:spcPct val="95000"/>
              </a:lnSpc>
              <a:buFont typeface="Arial" pitchFamily="34" charset="0"/>
              <a:buNone/>
              <a:defRPr sz="800" b="1" cap="all" baseline="0">
                <a:solidFill>
                  <a:schemeClr val="accent4"/>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39" name="Espace réservé pour une image  10">
            <a:extLst>
              <a:ext uri="{FF2B5EF4-FFF2-40B4-BE49-F238E27FC236}">
                <a16:creationId xmlns:a16="http://schemas.microsoft.com/office/drawing/2014/main" id="{11F5D950-F60B-4FF5-B08B-9D863F7DF196}"/>
              </a:ext>
            </a:extLst>
          </p:cNvPr>
          <p:cNvSpPr>
            <a:spLocks noGrp="1"/>
          </p:cNvSpPr>
          <p:nvPr>
            <p:ph type="pic" sz="quarter" idx="27" hasCustomPrompt="1"/>
          </p:nvPr>
        </p:nvSpPr>
        <p:spPr bwMode="gray">
          <a:xfrm>
            <a:off x="8604316" y="1146016"/>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40" name="Espace réservé du texte 8">
            <a:extLst>
              <a:ext uri="{FF2B5EF4-FFF2-40B4-BE49-F238E27FC236}">
                <a16:creationId xmlns:a16="http://schemas.microsoft.com/office/drawing/2014/main" id="{B00F14B9-9371-46AA-97B9-E99801365156}"/>
              </a:ext>
            </a:extLst>
          </p:cNvPr>
          <p:cNvSpPr>
            <a:spLocks noGrp="1"/>
          </p:cNvSpPr>
          <p:nvPr>
            <p:ph type="body" sz="quarter" idx="28" hasCustomPrompt="1"/>
          </p:nvPr>
        </p:nvSpPr>
        <p:spPr bwMode="gray">
          <a:xfrm>
            <a:off x="9230444" y="1831172"/>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4"/>
                </a:solidFill>
              </a:defRPr>
            </a:lvl1pPr>
            <a:lvl2pPr marL="0" indent="0" algn="l">
              <a:lnSpc>
                <a:spcPct val="95000"/>
              </a:lnSpc>
              <a:buFont typeface="Arial" pitchFamily="34" charset="0"/>
              <a:buNone/>
              <a:defRPr sz="800" b="1" cap="all" baseline="0">
                <a:solidFill>
                  <a:schemeClr val="accent4"/>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41" name="Espace réservé pour une image  10">
            <a:extLst>
              <a:ext uri="{FF2B5EF4-FFF2-40B4-BE49-F238E27FC236}">
                <a16:creationId xmlns:a16="http://schemas.microsoft.com/office/drawing/2014/main" id="{D15234C4-3D8C-45A3-8984-36E358FC4588}"/>
              </a:ext>
            </a:extLst>
          </p:cNvPr>
          <p:cNvSpPr>
            <a:spLocks noGrp="1"/>
          </p:cNvSpPr>
          <p:nvPr>
            <p:ph type="pic" sz="quarter" idx="29" hasCustomPrompt="1"/>
          </p:nvPr>
        </p:nvSpPr>
        <p:spPr bwMode="gray">
          <a:xfrm>
            <a:off x="8604316" y="1816440"/>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42" name="Espace réservé du texte 8">
            <a:extLst>
              <a:ext uri="{FF2B5EF4-FFF2-40B4-BE49-F238E27FC236}">
                <a16:creationId xmlns:a16="http://schemas.microsoft.com/office/drawing/2014/main" id="{44B81970-1D12-4E0C-8F99-33E90E52BEE8}"/>
              </a:ext>
            </a:extLst>
          </p:cNvPr>
          <p:cNvSpPr>
            <a:spLocks noGrp="1"/>
          </p:cNvSpPr>
          <p:nvPr>
            <p:ph type="body" sz="quarter" idx="30" hasCustomPrompt="1"/>
          </p:nvPr>
        </p:nvSpPr>
        <p:spPr bwMode="gray">
          <a:xfrm>
            <a:off x="10754576" y="1160748"/>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4"/>
                </a:solidFill>
              </a:defRPr>
            </a:lvl1pPr>
            <a:lvl2pPr marL="0" indent="0" algn="l">
              <a:lnSpc>
                <a:spcPct val="95000"/>
              </a:lnSpc>
              <a:buFont typeface="Arial" pitchFamily="34" charset="0"/>
              <a:buNone/>
              <a:defRPr sz="800" b="1" cap="all" baseline="0">
                <a:solidFill>
                  <a:schemeClr val="accent4"/>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43" name="Espace réservé pour une image  10">
            <a:extLst>
              <a:ext uri="{FF2B5EF4-FFF2-40B4-BE49-F238E27FC236}">
                <a16:creationId xmlns:a16="http://schemas.microsoft.com/office/drawing/2014/main" id="{E830A0BB-984C-450F-91C2-BED7C0C54600}"/>
              </a:ext>
            </a:extLst>
          </p:cNvPr>
          <p:cNvSpPr>
            <a:spLocks noGrp="1"/>
          </p:cNvSpPr>
          <p:nvPr>
            <p:ph type="pic" sz="quarter" idx="31" hasCustomPrompt="1"/>
          </p:nvPr>
        </p:nvSpPr>
        <p:spPr bwMode="gray">
          <a:xfrm>
            <a:off x="10128448" y="1146016"/>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44" name="Espace réservé du texte 8">
            <a:extLst>
              <a:ext uri="{FF2B5EF4-FFF2-40B4-BE49-F238E27FC236}">
                <a16:creationId xmlns:a16="http://schemas.microsoft.com/office/drawing/2014/main" id="{E313198A-855D-4084-BC9A-14E0FF21431A}"/>
              </a:ext>
            </a:extLst>
          </p:cNvPr>
          <p:cNvSpPr>
            <a:spLocks noGrp="1"/>
          </p:cNvSpPr>
          <p:nvPr>
            <p:ph type="body" sz="quarter" idx="32" hasCustomPrompt="1"/>
          </p:nvPr>
        </p:nvSpPr>
        <p:spPr bwMode="gray">
          <a:xfrm>
            <a:off x="10754576" y="1831172"/>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4"/>
                </a:solidFill>
              </a:defRPr>
            </a:lvl1pPr>
            <a:lvl2pPr marL="0" indent="0" algn="l">
              <a:lnSpc>
                <a:spcPct val="95000"/>
              </a:lnSpc>
              <a:buFont typeface="Arial" pitchFamily="34" charset="0"/>
              <a:buNone/>
              <a:defRPr sz="800" b="1" cap="all" baseline="0">
                <a:solidFill>
                  <a:schemeClr val="accent4"/>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45" name="Espace réservé pour une image  10">
            <a:extLst>
              <a:ext uri="{FF2B5EF4-FFF2-40B4-BE49-F238E27FC236}">
                <a16:creationId xmlns:a16="http://schemas.microsoft.com/office/drawing/2014/main" id="{28A33680-1FAB-4307-857B-016DE100DCB4}"/>
              </a:ext>
            </a:extLst>
          </p:cNvPr>
          <p:cNvSpPr>
            <a:spLocks noGrp="1"/>
          </p:cNvSpPr>
          <p:nvPr>
            <p:ph type="pic" sz="quarter" idx="33" hasCustomPrompt="1"/>
          </p:nvPr>
        </p:nvSpPr>
        <p:spPr bwMode="gray">
          <a:xfrm>
            <a:off x="10128448" y="1816440"/>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46" name="Espace réservé du texte 8">
            <a:extLst>
              <a:ext uri="{FF2B5EF4-FFF2-40B4-BE49-F238E27FC236}">
                <a16:creationId xmlns:a16="http://schemas.microsoft.com/office/drawing/2014/main" id="{E4711157-EE94-496E-9E4C-AA2170FEB4F4}"/>
              </a:ext>
            </a:extLst>
          </p:cNvPr>
          <p:cNvSpPr>
            <a:spLocks noGrp="1"/>
          </p:cNvSpPr>
          <p:nvPr>
            <p:ph type="body" sz="quarter" idx="34" hasCustomPrompt="1"/>
          </p:nvPr>
        </p:nvSpPr>
        <p:spPr bwMode="gray">
          <a:xfrm>
            <a:off x="720000" y="2672916"/>
            <a:ext cx="1440000" cy="288000"/>
          </a:xfrm>
          <a:prstGeom prst="roundRect">
            <a:avLst>
              <a:gd name="adj" fmla="val 12037"/>
            </a:avLst>
          </a:prstGeom>
          <a:solidFill>
            <a:schemeClr val="accent2"/>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47" name="Espace réservé du texte 8">
            <a:extLst>
              <a:ext uri="{FF2B5EF4-FFF2-40B4-BE49-F238E27FC236}">
                <a16:creationId xmlns:a16="http://schemas.microsoft.com/office/drawing/2014/main" id="{F0E368BB-8921-4029-B496-819E92823FF0}"/>
              </a:ext>
            </a:extLst>
          </p:cNvPr>
          <p:cNvSpPr>
            <a:spLocks noGrp="1"/>
          </p:cNvSpPr>
          <p:nvPr>
            <p:ph type="body" sz="quarter" idx="35" hasCustomPrompt="1"/>
          </p:nvPr>
        </p:nvSpPr>
        <p:spPr bwMode="gray">
          <a:xfrm>
            <a:off x="2273535" y="2672916"/>
            <a:ext cx="1440000" cy="288000"/>
          </a:xfrm>
          <a:prstGeom prst="roundRect">
            <a:avLst>
              <a:gd name="adj" fmla="val 12037"/>
            </a:avLst>
          </a:prstGeom>
          <a:solidFill>
            <a:schemeClr val="accent3"/>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48" name="Espace réservé du texte 8">
            <a:extLst>
              <a:ext uri="{FF2B5EF4-FFF2-40B4-BE49-F238E27FC236}">
                <a16:creationId xmlns:a16="http://schemas.microsoft.com/office/drawing/2014/main" id="{C038A32B-CE36-40A7-BCA1-03C9BAE25530}"/>
              </a:ext>
            </a:extLst>
          </p:cNvPr>
          <p:cNvSpPr>
            <a:spLocks noGrp="1"/>
          </p:cNvSpPr>
          <p:nvPr>
            <p:ph type="body" sz="quarter" idx="36" hasCustomPrompt="1"/>
          </p:nvPr>
        </p:nvSpPr>
        <p:spPr bwMode="gray">
          <a:xfrm>
            <a:off x="3827070" y="2672916"/>
            <a:ext cx="1440000" cy="288000"/>
          </a:xfrm>
          <a:prstGeom prst="roundRect">
            <a:avLst>
              <a:gd name="adj" fmla="val 12037"/>
            </a:avLst>
          </a:prstGeom>
          <a:solidFill>
            <a:schemeClr val="tx2"/>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49" name="Espace réservé du texte 8">
            <a:extLst>
              <a:ext uri="{FF2B5EF4-FFF2-40B4-BE49-F238E27FC236}">
                <a16:creationId xmlns:a16="http://schemas.microsoft.com/office/drawing/2014/main" id="{A291A026-846C-479C-A4A2-909F9A9F7F6E}"/>
              </a:ext>
            </a:extLst>
          </p:cNvPr>
          <p:cNvSpPr>
            <a:spLocks noGrp="1"/>
          </p:cNvSpPr>
          <p:nvPr>
            <p:ph type="body" sz="quarter" idx="37" hasCustomPrompt="1"/>
          </p:nvPr>
        </p:nvSpPr>
        <p:spPr bwMode="gray">
          <a:xfrm>
            <a:off x="5380605" y="2672916"/>
            <a:ext cx="2988000" cy="288000"/>
          </a:xfrm>
          <a:prstGeom prst="roundRect">
            <a:avLst>
              <a:gd name="adj" fmla="val 12037"/>
            </a:avLst>
          </a:prstGeom>
          <a:solidFill>
            <a:schemeClr val="accent1"/>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50" name="Espace réservé du texte 8">
            <a:extLst>
              <a:ext uri="{FF2B5EF4-FFF2-40B4-BE49-F238E27FC236}">
                <a16:creationId xmlns:a16="http://schemas.microsoft.com/office/drawing/2014/main" id="{C83DF079-D8E7-4656-8929-EB848F26B97F}"/>
              </a:ext>
            </a:extLst>
          </p:cNvPr>
          <p:cNvSpPr>
            <a:spLocks noGrp="1"/>
          </p:cNvSpPr>
          <p:nvPr>
            <p:ph type="body" sz="quarter" idx="38" hasCustomPrompt="1"/>
          </p:nvPr>
        </p:nvSpPr>
        <p:spPr bwMode="gray">
          <a:xfrm>
            <a:off x="8482140" y="2672916"/>
            <a:ext cx="1440000" cy="288000"/>
          </a:xfrm>
          <a:prstGeom prst="roundRect">
            <a:avLst>
              <a:gd name="adj" fmla="val 12037"/>
            </a:avLst>
          </a:prstGeom>
          <a:solidFill>
            <a:schemeClr val="accent3"/>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51" name="Espace réservé du texte 8">
            <a:extLst>
              <a:ext uri="{FF2B5EF4-FFF2-40B4-BE49-F238E27FC236}">
                <a16:creationId xmlns:a16="http://schemas.microsoft.com/office/drawing/2014/main" id="{52B6AD22-9D11-46B9-A0E2-B561FA207251}"/>
              </a:ext>
            </a:extLst>
          </p:cNvPr>
          <p:cNvSpPr>
            <a:spLocks noGrp="1"/>
          </p:cNvSpPr>
          <p:nvPr>
            <p:ph type="body" sz="quarter" idx="39" hasCustomPrompt="1"/>
          </p:nvPr>
        </p:nvSpPr>
        <p:spPr bwMode="gray">
          <a:xfrm>
            <a:off x="10035676" y="2672916"/>
            <a:ext cx="1440000" cy="288000"/>
          </a:xfrm>
          <a:prstGeom prst="roundRect">
            <a:avLst>
              <a:gd name="adj" fmla="val 12037"/>
            </a:avLst>
          </a:prstGeom>
          <a:solidFill>
            <a:schemeClr val="tx2"/>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52" name="Espace réservé du texte 8">
            <a:extLst>
              <a:ext uri="{FF2B5EF4-FFF2-40B4-BE49-F238E27FC236}">
                <a16:creationId xmlns:a16="http://schemas.microsoft.com/office/drawing/2014/main" id="{7838C975-7164-4B8A-8707-A2415B1B1C38}"/>
              </a:ext>
            </a:extLst>
          </p:cNvPr>
          <p:cNvSpPr>
            <a:spLocks noGrp="1"/>
          </p:cNvSpPr>
          <p:nvPr>
            <p:ph type="body" sz="quarter" idx="40" hasCustomPrompt="1"/>
          </p:nvPr>
        </p:nvSpPr>
        <p:spPr bwMode="gray">
          <a:xfrm>
            <a:off x="1457924"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2"/>
                </a:solidFill>
              </a:defRPr>
            </a:lvl1pPr>
            <a:lvl2pPr marL="0" indent="0" algn="l">
              <a:lnSpc>
                <a:spcPct val="95000"/>
              </a:lnSpc>
              <a:buFont typeface="Arial" pitchFamily="34" charset="0"/>
              <a:buNone/>
              <a:defRPr sz="800" b="1" cap="all" baseline="0">
                <a:solidFill>
                  <a:schemeClr val="accent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53" name="Espace réservé pour une image  10">
            <a:extLst>
              <a:ext uri="{FF2B5EF4-FFF2-40B4-BE49-F238E27FC236}">
                <a16:creationId xmlns:a16="http://schemas.microsoft.com/office/drawing/2014/main" id="{3D2CA363-6F6B-4B77-9DB1-4AE3D683697F}"/>
              </a:ext>
            </a:extLst>
          </p:cNvPr>
          <p:cNvSpPr>
            <a:spLocks noGrp="1"/>
          </p:cNvSpPr>
          <p:nvPr>
            <p:ph type="pic" sz="quarter" idx="41" hasCustomPrompt="1"/>
          </p:nvPr>
        </p:nvSpPr>
        <p:spPr bwMode="gray">
          <a:xfrm>
            <a:off x="831796"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54" name="Espace réservé du texte 8">
            <a:extLst>
              <a:ext uri="{FF2B5EF4-FFF2-40B4-BE49-F238E27FC236}">
                <a16:creationId xmlns:a16="http://schemas.microsoft.com/office/drawing/2014/main" id="{C304BB0F-9837-40BD-A82A-9CF42654FB66}"/>
              </a:ext>
            </a:extLst>
          </p:cNvPr>
          <p:cNvSpPr>
            <a:spLocks noGrp="1"/>
          </p:cNvSpPr>
          <p:nvPr>
            <p:ph type="body" sz="quarter" idx="42" hasCustomPrompt="1"/>
          </p:nvPr>
        </p:nvSpPr>
        <p:spPr bwMode="gray">
          <a:xfrm>
            <a:off x="1457924"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2"/>
                </a:solidFill>
              </a:defRPr>
            </a:lvl1pPr>
            <a:lvl2pPr marL="0" indent="0" algn="l">
              <a:lnSpc>
                <a:spcPct val="95000"/>
              </a:lnSpc>
              <a:buFont typeface="Arial" pitchFamily="34" charset="0"/>
              <a:buNone/>
              <a:defRPr sz="800" b="1" cap="all" baseline="0">
                <a:solidFill>
                  <a:schemeClr val="accent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55" name="Espace réservé pour une image  10">
            <a:extLst>
              <a:ext uri="{FF2B5EF4-FFF2-40B4-BE49-F238E27FC236}">
                <a16:creationId xmlns:a16="http://schemas.microsoft.com/office/drawing/2014/main" id="{36DD6EC1-82EF-4834-9887-DEFCE478F693}"/>
              </a:ext>
            </a:extLst>
          </p:cNvPr>
          <p:cNvSpPr>
            <a:spLocks noGrp="1"/>
          </p:cNvSpPr>
          <p:nvPr>
            <p:ph type="pic" sz="quarter" idx="43" hasCustomPrompt="1"/>
          </p:nvPr>
        </p:nvSpPr>
        <p:spPr bwMode="gray">
          <a:xfrm>
            <a:off x="831796"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56" name="Espace réservé du texte 8">
            <a:extLst>
              <a:ext uri="{FF2B5EF4-FFF2-40B4-BE49-F238E27FC236}">
                <a16:creationId xmlns:a16="http://schemas.microsoft.com/office/drawing/2014/main" id="{24128CF1-94A1-497F-8FEA-95BEFD8A6DF0}"/>
              </a:ext>
            </a:extLst>
          </p:cNvPr>
          <p:cNvSpPr>
            <a:spLocks noGrp="1"/>
          </p:cNvSpPr>
          <p:nvPr>
            <p:ph type="body" sz="quarter" idx="44" hasCustomPrompt="1"/>
          </p:nvPr>
        </p:nvSpPr>
        <p:spPr bwMode="gray">
          <a:xfrm>
            <a:off x="1457924" y="4696252"/>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2"/>
                </a:solidFill>
              </a:defRPr>
            </a:lvl1pPr>
            <a:lvl2pPr marL="0" indent="0" algn="l">
              <a:lnSpc>
                <a:spcPct val="95000"/>
              </a:lnSpc>
              <a:buFont typeface="Arial" pitchFamily="34" charset="0"/>
              <a:buNone/>
              <a:defRPr sz="800" b="1" cap="all" baseline="0">
                <a:solidFill>
                  <a:schemeClr val="accent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57" name="Espace réservé pour une image  10">
            <a:extLst>
              <a:ext uri="{FF2B5EF4-FFF2-40B4-BE49-F238E27FC236}">
                <a16:creationId xmlns:a16="http://schemas.microsoft.com/office/drawing/2014/main" id="{72817A10-1FB0-42FB-B12F-B25560885A86}"/>
              </a:ext>
            </a:extLst>
          </p:cNvPr>
          <p:cNvSpPr>
            <a:spLocks noGrp="1"/>
          </p:cNvSpPr>
          <p:nvPr>
            <p:ph type="pic" sz="quarter" idx="45" hasCustomPrompt="1"/>
          </p:nvPr>
        </p:nvSpPr>
        <p:spPr bwMode="gray">
          <a:xfrm>
            <a:off x="831796" y="4681520"/>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58" name="Espace réservé du texte 8">
            <a:extLst>
              <a:ext uri="{FF2B5EF4-FFF2-40B4-BE49-F238E27FC236}">
                <a16:creationId xmlns:a16="http://schemas.microsoft.com/office/drawing/2014/main" id="{D6C37110-FDDD-4BED-8856-EE7A609C1B23}"/>
              </a:ext>
            </a:extLst>
          </p:cNvPr>
          <p:cNvSpPr>
            <a:spLocks noGrp="1"/>
          </p:cNvSpPr>
          <p:nvPr>
            <p:ph type="body" sz="quarter" idx="46" hasCustomPrompt="1"/>
          </p:nvPr>
        </p:nvSpPr>
        <p:spPr bwMode="gray">
          <a:xfrm>
            <a:off x="2990856"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3"/>
                </a:solidFill>
              </a:defRPr>
            </a:lvl1pPr>
            <a:lvl2pPr marL="0" indent="0" algn="l">
              <a:lnSpc>
                <a:spcPct val="95000"/>
              </a:lnSpc>
              <a:buFont typeface="Arial" pitchFamily="34" charset="0"/>
              <a:buNone/>
              <a:defRPr sz="800" b="1" cap="all" baseline="0">
                <a:solidFill>
                  <a:schemeClr val="accent3"/>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59" name="Espace réservé pour une image  10">
            <a:extLst>
              <a:ext uri="{FF2B5EF4-FFF2-40B4-BE49-F238E27FC236}">
                <a16:creationId xmlns:a16="http://schemas.microsoft.com/office/drawing/2014/main" id="{C3731F6A-F122-4784-A66C-391763CA0FCD}"/>
              </a:ext>
            </a:extLst>
          </p:cNvPr>
          <p:cNvSpPr>
            <a:spLocks noGrp="1"/>
          </p:cNvSpPr>
          <p:nvPr>
            <p:ph type="pic" sz="quarter" idx="47" hasCustomPrompt="1"/>
          </p:nvPr>
        </p:nvSpPr>
        <p:spPr bwMode="gray">
          <a:xfrm>
            <a:off x="2364728"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60" name="Espace réservé du texte 8">
            <a:extLst>
              <a:ext uri="{FF2B5EF4-FFF2-40B4-BE49-F238E27FC236}">
                <a16:creationId xmlns:a16="http://schemas.microsoft.com/office/drawing/2014/main" id="{0996D734-60DE-4E56-AD6F-4F0C7FF0D64B}"/>
              </a:ext>
            </a:extLst>
          </p:cNvPr>
          <p:cNvSpPr>
            <a:spLocks noGrp="1"/>
          </p:cNvSpPr>
          <p:nvPr>
            <p:ph type="body" sz="quarter" idx="48" hasCustomPrompt="1"/>
          </p:nvPr>
        </p:nvSpPr>
        <p:spPr bwMode="gray">
          <a:xfrm>
            <a:off x="4541124"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tx2"/>
                </a:solidFill>
              </a:defRPr>
            </a:lvl1pPr>
            <a:lvl2pPr marL="0" indent="0" algn="l">
              <a:lnSpc>
                <a:spcPct val="95000"/>
              </a:lnSpc>
              <a:buFont typeface="Arial" pitchFamily="34" charset="0"/>
              <a:buNone/>
              <a:defRPr sz="800" b="1" cap="all" baseline="0">
                <a:solidFill>
                  <a:schemeClr val="tx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61" name="Espace réservé pour une image  10">
            <a:extLst>
              <a:ext uri="{FF2B5EF4-FFF2-40B4-BE49-F238E27FC236}">
                <a16:creationId xmlns:a16="http://schemas.microsoft.com/office/drawing/2014/main" id="{B4E8AD90-BA89-4508-847E-342BE3112785}"/>
              </a:ext>
            </a:extLst>
          </p:cNvPr>
          <p:cNvSpPr>
            <a:spLocks noGrp="1"/>
          </p:cNvSpPr>
          <p:nvPr>
            <p:ph type="pic" sz="quarter" idx="49" hasCustomPrompt="1"/>
          </p:nvPr>
        </p:nvSpPr>
        <p:spPr bwMode="gray">
          <a:xfrm>
            <a:off x="3914996"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62" name="Espace réservé du texte 8">
            <a:extLst>
              <a:ext uri="{FF2B5EF4-FFF2-40B4-BE49-F238E27FC236}">
                <a16:creationId xmlns:a16="http://schemas.microsoft.com/office/drawing/2014/main" id="{1BE79455-C779-4BDD-8ADB-E4F2E3F1BA4A}"/>
              </a:ext>
            </a:extLst>
          </p:cNvPr>
          <p:cNvSpPr>
            <a:spLocks noGrp="1"/>
          </p:cNvSpPr>
          <p:nvPr>
            <p:ph type="body" sz="quarter" idx="50" hasCustomPrompt="1"/>
          </p:nvPr>
        </p:nvSpPr>
        <p:spPr bwMode="gray">
          <a:xfrm>
            <a:off x="4541124"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tx2"/>
                </a:solidFill>
              </a:defRPr>
            </a:lvl1pPr>
            <a:lvl2pPr marL="0" indent="0" algn="l">
              <a:lnSpc>
                <a:spcPct val="95000"/>
              </a:lnSpc>
              <a:buFont typeface="Arial" pitchFamily="34" charset="0"/>
              <a:buNone/>
              <a:defRPr sz="800" b="1" cap="all" baseline="0">
                <a:solidFill>
                  <a:schemeClr val="tx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63" name="Espace réservé pour une image  10">
            <a:extLst>
              <a:ext uri="{FF2B5EF4-FFF2-40B4-BE49-F238E27FC236}">
                <a16:creationId xmlns:a16="http://schemas.microsoft.com/office/drawing/2014/main" id="{C0A92E8F-3116-4FF9-990E-51C7898290FC}"/>
              </a:ext>
            </a:extLst>
          </p:cNvPr>
          <p:cNvSpPr>
            <a:spLocks noGrp="1"/>
          </p:cNvSpPr>
          <p:nvPr>
            <p:ph type="pic" sz="quarter" idx="51" hasCustomPrompt="1"/>
          </p:nvPr>
        </p:nvSpPr>
        <p:spPr bwMode="gray">
          <a:xfrm>
            <a:off x="3914996"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64" name="Espace réservé du texte 8">
            <a:extLst>
              <a:ext uri="{FF2B5EF4-FFF2-40B4-BE49-F238E27FC236}">
                <a16:creationId xmlns:a16="http://schemas.microsoft.com/office/drawing/2014/main" id="{541B6B87-1A69-4101-B627-2E86F356C1C5}"/>
              </a:ext>
            </a:extLst>
          </p:cNvPr>
          <p:cNvSpPr>
            <a:spLocks noGrp="1"/>
          </p:cNvSpPr>
          <p:nvPr>
            <p:ph type="body" sz="quarter" idx="52" hasCustomPrompt="1"/>
          </p:nvPr>
        </p:nvSpPr>
        <p:spPr bwMode="gray">
          <a:xfrm>
            <a:off x="6100592"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1"/>
                </a:solidFill>
              </a:defRPr>
            </a:lvl1pPr>
            <a:lvl2pPr marL="0" indent="0" algn="l">
              <a:lnSpc>
                <a:spcPct val="95000"/>
              </a:lnSpc>
              <a:buFont typeface="Arial" pitchFamily="34" charset="0"/>
              <a:buNone/>
              <a:defRPr sz="800" b="1" cap="all" baseline="0">
                <a:solidFill>
                  <a:schemeClr val="accent1"/>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65" name="Espace réservé pour une image  10">
            <a:extLst>
              <a:ext uri="{FF2B5EF4-FFF2-40B4-BE49-F238E27FC236}">
                <a16:creationId xmlns:a16="http://schemas.microsoft.com/office/drawing/2014/main" id="{E441A9BC-75E0-4294-B7F0-651359C97F3A}"/>
              </a:ext>
            </a:extLst>
          </p:cNvPr>
          <p:cNvSpPr>
            <a:spLocks noGrp="1"/>
          </p:cNvSpPr>
          <p:nvPr>
            <p:ph type="pic" sz="quarter" idx="53" hasCustomPrompt="1"/>
          </p:nvPr>
        </p:nvSpPr>
        <p:spPr bwMode="gray">
          <a:xfrm>
            <a:off x="5474464"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66" name="Espace réservé du texte 8">
            <a:extLst>
              <a:ext uri="{FF2B5EF4-FFF2-40B4-BE49-F238E27FC236}">
                <a16:creationId xmlns:a16="http://schemas.microsoft.com/office/drawing/2014/main" id="{B9BB5B45-34E1-4F41-B574-8E739F7DAC6D}"/>
              </a:ext>
            </a:extLst>
          </p:cNvPr>
          <p:cNvSpPr>
            <a:spLocks noGrp="1"/>
          </p:cNvSpPr>
          <p:nvPr>
            <p:ph type="body" sz="quarter" idx="54" hasCustomPrompt="1"/>
          </p:nvPr>
        </p:nvSpPr>
        <p:spPr bwMode="gray">
          <a:xfrm>
            <a:off x="6100592"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1"/>
                </a:solidFill>
              </a:defRPr>
            </a:lvl1pPr>
            <a:lvl2pPr marL="0" indent="0" algn="l">
              <a:lnSpc>
                <a:spcPct val="95000"/>
              </a:lnSpc>
              <a:buFont typeface="Arial" pitchFamily="34" charset="0"/>
              <a:buNone/>
              <a:defRPr sz="800" b="1" cap="all" baseline="0">
                <a:solidFill>
                  <a:schemeClr val="accent1"/>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67" name="Espace réservé pour une image  10">
            <a:extLst>
              <a:ext uri="{FF2B5EF4-FFF2-40B4-BE49-F238E27FC236}">
                <a16:creationId xmlns:a16="http://schemas.microsoft.com/office/drawing/2014/main" id="{B5D439A7-4092-4EB3-8DC4-1C5E4001A702}"/>
              </a:ext>
            </a:extLst>
          </p:cNvPr>
          <p:cNvSpPr>
            <a:spLocks noGrp="1"/>
          </p:cNvSpPr>
          <p:nvPr>
            <p:ph type="pic" sz="quarter" idx="55" hasCustomPrompt="1"/>
          </p:nvPr>
        </p:nvSpPr>
        <p:spPr bwMode="gray">
          <a:xfrm>
            <a:off x="5474464"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68" name="Espace réservé du texte 8">
            <a:extLst>
              <a:ext uri="{FF2B5EF4-FFF2-40B4-BE49-F238E27FC236}">
                <a16:creationId xmlns:a16="http://schemas.microsoft.com/office/drawing/2014/main" id="{21E24350-B7E5-4477-B834-414574B68418}"/>
              </a:ext>
            </a:extLst>
          </p:cNvPr>
          <p:cNvSpPr>
            <a:spLocks noGrp="1"/>
          </p:cNvSpPr>
          <p:nvPr>
            <p:ph type="body" sz="quarter" idx="56" hasCustomPrompt="1"/>
          </p:nvPr>
        </p:nvSpPr>
        <p:spPr bwMode="gray">
          <a:xfrm>
            <a:off x="7478212"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1"/>
                </a:solidFill>
              </a:defRPr>
            </a:lvl1pPr>
            <a:lvl2pPr marL="0" indent="0" algn="l">
              <a:lnSpc>
                <a:spcPct val="95000"/>
              </a:lnSpc>
              <a:buFont typeface="Arial" pitchFamily="34" charset="0"/>
              <a:buNone/>
              <a:defRPr sz="800" b="1" cap="all" baseline="0">
                <a:solidFill>
                  <a:schemeClr val="accent1"/>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69" name="Espace réservé pour une image  10">
            <a:extLst>
              <a:ext uri="{FF2B5EF4-FFF2-40B4-BE49-F238E27FC236}">
                <a16:creationId xmlns:a16="http://schemas.microsoft.com/office/drawing/2014/main" id="{89924932-7F20-4BAE-ACC4-8ACDF80DCF2A}"/>
              </a:ext>
            </a:extLst>
          </p:cNvPr>
          <p:cNvSpPr>
            <a:spLocks noGrp="1"/>
          </p:cNvSpPr>
          <p:nvPr>
            <p:ph type="pic" sz="quarter" idx="57" hasCustomPrompt="1"/>
          </p:nvPr>
        </p:nvSpPr>
        <p:spPr bwMode="gray">
          <a:xfrm>
            <a:off x="6852084"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70" name="Espace réservé du texte 8">
            <a:extLst>
              <a:ext uri="{FF2B5EF4-FFF2-40B4-BE49-F238E27FC236}">
                <a16:creationId xmlns:a16="http://schemas.microsoft.com/office/drawing/2014/main" id="{35243F38-DBDF-44B2-96AA-5F6AF5F5EB04}"/>
              </a:ext>
            </a:extLst>
          </p:cNvPr>
          <p:cNvSpPr>
            <a:spLocks noGrp="1"/>
          </p:cNvSpPr>
          <p:nvPr>
            <p:ph type="body" sz="quarter" idx="58" hasCustomPrompt="1"/>
          </p:nvPr>
        </p:nvSpPr>
        <p:spPr bwMode="gray">
          <a:xfrm>
            <a:off x="6578112" y="4883892"/>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1"/>
                </a:solidFill>
              </a:defRPr>
            </a:lvl1pPr>
            <a:lvl2pPr marL="0" indent="0" algn="l">
              <a:lnSpc>
                <a:spcPct val="95000"/>
              </a:lnSpc>
              <a:buFont typeface="Arial" pitchFamily="34" charset="0"/>
              <a:buNone/>
              <a:defRPr sz="800" b="1" cap="all" baseline="0">
                <a:solidFill>
                  <a:schemeClr val="accent1"/>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71" name="Espace réservé pour une image  10">
            <a:extLst>
              <a:ext uri="{FF2B5EF4-FFF2-40B4-BE49-F238E27FC236}">
                <a16:creationId xmlns:a16="http://schemas.microsoft.com/office/drawing/2014/main" id="{D911CA3A-448B-4D06-B044-69845B8EE026}"/>
              </a:ext>
            </a:extLst>
          </p:cNvPr>
          <p:cNvSpPr>
            <a:spLocks noGrp="1"/>
          </p:cNvSpPr>
          <p:nvPr>
            <p:ph type="pic" sz="quarter" idx="59" hasCustomPrompt="1"/>
          </p:nvPr>
        </p:nvSpPr>
        <p:spPr bwMode="gray">
          <a:xfrm>
            <a:off x="5951984" y="4869160"/>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72" name="Espace réservé du texte 8">
            <a:extLst>
              <a:ext uri="{FF2B5EF4-FFF2-40B4-BE49-F238E27FC236}">
                <a16:creationId xmlns:a16="http://schemas.microsoft.com/office/drawing/2014/main" id="{996BBE81-C428-4FA6-A8F4-4C0DB83DDF78}"/>
              </a:ext>
            </a:extLst>
          </p:cNvPr>
          <p:cNvSpPr>
            <a:spLocks noGrp="1"/>
          </p:cNvSpPr>
          <p:nvPr>
            <p:ph type="body" sz="quarter" idx="60" hasCustomPrompt="1"/>
          </p:nvPr>
        </p:nvSpPr>
        <p:spPr bwMode="gray">
          <a:xfrm>
            <a:off x="8378312" y="4883892"/>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1"/>
                </a:solidFill>
              </a:defRPr>
            </a:lvl1pPr>
            <a:lvl2pPr marL="0" indent="0" algn="l">
              <a:lnSpc>
                <a:spcPct val="95000"/>
              </a:lnSpc>
              <a:buFont typeface="Arial" pitchFamily="34" charset="0"/>
              <a:buNone/>
              <a:defRPr sz="800" b="1" cap="all" baseline="0">
                <a:solidFill>
                  <a:schemeClr val="accent1"/>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73" name="Espace réservé pour une image  10">
            <a:extLst>
              <a:ext uri="{FF2B5EF4-FFF2-40B4-BE49-F238E27FC236}">
                <a16:creationId xmlns:a16="http://schemas.microsoft.com/office/drawing/2014/main" id="{7462E103-A81F-4B33-BFF2-517F3F888F39}"/>
              </a:ext>
            </a:extLst>
          </p:cNvPr>
          <p:cNvSpPr>
            <a:spLocks noGrp="1"/>
          </p:cNvSpPr>
          <p:nvPr>
            <p:ph type="pic" sz="quarter" idx="61" hasCustomPrompt="1"/>
          </p:nvPr>
        </p:nvSpPr>
        <p:spPr bwMode="gray">
          <a:xfrm>
            <a:off x="7752184" y="4869160"/>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74" name="Espace réservé du texte 8">
            <a:extLst>
              <a:ext uri="{FF2B5EF4-FFF2-40B4-BE49-F238E27FC236}">
                <a16:creationId xmlns:a16="http://schemas.microsoft.com/office/drawing/2014/main" id="{C3E7D7C1-2506-413B-836A-C65426013D56}"/>
              </a:ext>
            </a:extLst>
          </p:cNvPr>
          <p:cNvSpPr>
            <a:spLocks noGrp="1"/>
          </p:cNvSpPr>
          <p:nvPr>
            <p:ph type="body" sz="quarter" idx="62" hasCustomPrompt="1"/>
          </p:nvPr>
        </p:nvSpPr>
        <p:spPr bwMode="gray">
          <a:xfrm>
            <a:off x="9230444"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3"/>
                </a:solidFill>
              </a:defRPr>
            </a:lvl1pPr>
            <a:lvl2pPr marL="0" indent="0" algn="l">
              <a:lnSpc>
                <a:spcPct val="95000"/>
              </a:lnSpc>
              <a:buFont typeface="Arial" pitchFamily="34" charset="0"/>
              <a:buNone/>
              <a:defRPr sz="800" b="1" cap="all" baseline="0">
                <a:solidFill>
                  <a:schemeClr val="accent3"/>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75" name="Espace réservé pour une image  10">
            <a:extLst>
              <a:ext uri="{FF2B5EF4-FFF2-40B4-BE49-F238E27FC236}">
                <a16:creationId xmlns:a16="http://schemas.microsoft.com/office/drawing/2014/main" id="{E5FEB992-124A-41C6-9AF4-16E3015DE153}"/>
              </a:ext>
            </a:extLst>
          </p:cNvPr>
          <p:cNvSpPr>
            <a:spLocks noGrp="1"/>
          </p:cNvSpPr>
          <p:nvPr>
            <p:ph type="pic" sz="quarter" idx="63" hasCustomPrompt="1"/>
          </p:nvPr>
        </p:nvSpPr>
        <p:spPr bwMode="gray">
          <a:xfrm>
            <a:off x="8604316"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76" name="Espace réservé du texte 8">
            <a:extLst>
              <a:ext uri="{FF2B5EF4-FFF2-40B4-BE49-F238E27FC236}">
                <a16:creationId xmlns:a16="http://schemas.microsoft.com/office/drawing/2014/main" id="{9094430D-2C19-4D64-A412-9A087F88D8AE}"/>
              </a:ext>
            </a:extLst>
          </p:cNvPr>
          <p:cNvSpPr>
            <a:spLocks noGrp="1"/>
          </p:cNvSpPr>
          <p:nvPr>
            <p:ph type="body" sz="quarter" idx="64" hasCustomPrompt="1"/>
          </p:nvPr>
        </p:nvSpPr>
        <p:spPr bwMode="gray">
          <a:xfrm>
            <a:off x="9230444"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3"/>
                </a:solidFill>
              </a:defRPr>
            </a:lvl1pPr>
            <a:lvl2pPr marL="0" indent="0" algn="l">
              <a:lnSpc>
                <a:spcPct val="95000"/>
              </a:lnSpc>
              <a:buFont typeface="Arial" pitchFamily="34" charset="0"/>
              <a:buNone/>
              <a:defRPr sz="800" b="1" cap="all" baseline="0">
                <a:solidFill>
                  <a:schemeClr val="accent3"/>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77" name="Espace réservé pour une image  10">
            <a:extLst>
              <a:ext uri="{FF2B5EF4-FFF2-40B4-BE49-F238E27FC236}">
                <a16:creationId xmlns:a16="http://schemas.microsoft.com/office/drawing/2014/main" id="{02523EA6-56C4-44F1-9AD1-041DB223D656}"/>
              </a:ext>
            </a:extLst>
          </p:cNvPr>
          <p:cNvSpPr>
            <a:spLocks noGrp="1"/>
          </p:cNvSpPr>
          <p:nvPr>
            <p:ph type="pic" sz="quarter" idx="65" hasCustomPrompt="1"/>
          </p:nvPr>
        </p:nvSpPr>
        <p:spPr bwMode="gray">
          <a:xfrm>
            <a:off x="8604316"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78" name="Espace réservé du texte 8">
            <a:extLst>
              <a:ext uri="{FF2B5EF4-FFF2-40B4-BE49-F238E27FC236}">
                <a16:creationId xmlns:a16="http://schemas.microsoft.com/office/drawing/2014/main" id="{850142FC-CF58-4FFD-B045-F5B124C58FFB}"/>
              </a:ext>
            </a:extLst>
          </p:cNvPr>
          <p:cNvSpPr>
            <a:spLocks noGrp="1"/>
          </p:cNvSpPr>
          <p:nvPr>
            <p:ph type="body" sz="quarter" idx="66" hasCustomPrompt="1"/>
          </p:nvPr>
        </p:nvSpPr>
        <p:spPr bwMode="gray">
          <a:xfrm>
            <a:off x="10754576"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tx2"/>
                </a:solidFill>
              </a:defRPr>
            </a:lvl1pPr>
            <a:lvl2pPr marL="0" indent="0" algn="l">
              <a:lnSpc>
                <a:spcPct val="95000"/>
              </a:lnSpc>
              <a:buFont typeface="Arial" pitchFamily="34" charset="0"/>
              <a:buNone/>
              <a:defRPr sz="800" b="1" cap="all" baseline="0">
                <a:solidFill>
                  <a:schemeClr val="tx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79" name="Espace réservé pour une image  10">
            <a:extLst>
              <a:ext uri="{FF2B5EF4-FFF2-40B4-BE49-F238E27FC236}">
                <a16:creationId xmlns:a16="http://schemas.microsoft.com/office/drawing/2014/main" id="{5DDF8ADF-91D2-4D60-822F-9E1DF66AB392}"/>
              </a:ext>
            </a:extLst>
          </p:cNvPr>
          <p:cNvSpPr>
            <a:spLocks noGrp="1"/>
          </p:cNvSpPr>
          <p:nvPr>
            <p:ph type="pic" sz="quarter" idx="67" hasCustomPrompt="1"/>
          </p:nvPr>
        </p:nvSpPr>
        <p:spPr bwMode="gray">
          <a:xfrm>
            <a:off x="10128448"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80" name="Espace réservé du texte 8">
            <a:extLst>
              <a:ext uri="{FF2B5EF4-FFF2-40B4-BE49-F238E27FC236}">
                <a16:creationId xmlns:a16="http://schemas.microsoft.com/office/drawing/2014/main" id="{51143369-6623-4D18-A693-3FDF52AC6747}"/>
              </a:ext>
            </a:extLst>
          </p:cNvPr>
          <p:cNvSpPr>
            <a:spLocks noGrp="1"/>
          </p:cNvSpPr>
          <p:nvPr>
            <p:ph type="body" sz="quarter" idx="68" hasCustomPrompt="1"/>
          </p:nvPr>
        </p:nvSpPr>
        <p:spPr bwMode="gray">
          <a:xfrm>
            <a:off x="10574556"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tx2"/>
                </a:solidFill>
              </a:defRPr>
            </a:lvl1pPr>
            <a:lvl2pPr marL="0" indent="0" algn="l">
              <a:lnSpc>
                <a:spcPct val="95000"/>
              </a:lnSpc>
              <a:buFont typeface="Arial" pitchFamily="34" charset="0"/>
              <a:buNone/>
              <a:defRPr sz="800" b="1" cap="all" baseline="0">
                <a:solidFill>
                  <a:schemeClr val="tx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81" name="Espace réservé pour une image  10">
            <a:extLst>
              <a:ext uri="{FF2B5EF4-FFF2-40B4-BE49-F238E27FC236}">
                <a16:creationId xmlns:a16="http://schemas.microsoft.com/office/drawing/2014/main" id="{7A26988E-0370-4E19-8CB8-FFEC54F11DA0}"/>
              </a:ext>
            </a:extLst>
          </p:cNvPr>
          <p:cNvSpPr>
            <a:spLocks noGrp="1"/>
          </p:cNvSpPr>
          <p:nvPr>
            <p:ph type="pic" sz="quarter" idx="69" hasCustomPrompt="1"/>
          </p:nvPr>
        </p:nvSpPr>
        <p:spPr bwMode="gray">
          <a:xfrm>
            <a:off x="9948428"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Tree>
    <p:extLst>
      <p:ext uri="{BB962C8B-B14F-4D97-AF65-F5344CB8AC3E}">
        <p14:creationId xmlns:p14="http://schemas.microsoft.com/office/powerpoint/2010/main" val="35086591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4" name="Rectangle 13"/>
          <p:cNvSpPr/>
          <p:nvPr userDrawn="1"/>
        </p:nvSpPr>
        <p:spPr bwMode="gray">
          <a:xfrm>
            <a:off x="0" y="428"/>
            <a:ext cx="12192000" cy="6858000"/>
          </a:xfrm>
          <a:prstGeom prst="rect">
            <a:avLst/>
          </a:prstGeom>
          <a:solidFill>
            <a:srgbClr val="678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ous-titre 2"/>
          <p:cNvSpPr>
            <a:spLocks noGrp="1"/>
          </p:cNvSpPr>
          <p:nvPr>
            <p:ph type="subTitle" idx="1" hasCustomPrompt="1"/>
          </p:nvPr>
        </p:nvSpPr>
        <p:spPr bwMode="gray">
          <a:xfrm>
            <a:off x="6449064" y="3176410"/>
            <a:ext cx="4579484" cy="1260000"/>
          </a:xfrm>
        </p:spPr>
        <p:txBody>
          <a:bodyPr/>
          <a:lstStyle>
            <a:lvl1pPr marL="0" indent="0" algn="l">
              <a:spcAft>
                <a:spcPts val="0"/>
              </a:spcAft>
              <a:buNone/>
              <a:defRPr sz="257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Second line</a:t>
            </a:r>
          </a:p>
        </p:txBody>
      </p:sp>
      <p:sp>
        <p:nvSpPr>
          <p:cNvPr id="7" name="Titre 6"/>
          <p:cNvSpPr>
            <a:spLocks noGrp="1"/>
          </p:cNvSpPr>
          <p:nvPr>
            <p:ph type="title" hasCustomPrompt="1"/>
          </p:nvPr>
        </p:nvSpPr>
        <p:spPr bwMode="gray">
          <a:xfrm>
            <a:off x="6449064" y="1946000"/>
            <a:ext cx="4572508" cy="1260000"/>
          </a:xfrm>
        </p:spPr>
        <p:txBody>
          <a:bodyPr anchor="b" anchorCtr="0"/>
          <a:lstStyle>
            <a:lvl1pPr>
              <a:defRPr sz="2570">
                <a:solidFill>
                  <a:schemeClr val="bg1"/>
                </a:solidFill>
              </a:defRPr>
            </a:lvl1pPr>
          </a:lstStyle>
          <a:p>
            <a:r>
              <a:rPr lang="en-GB" noProof="0"/>
              <a:t>Presentation title</a:t>
            </a:r>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4744203"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5" name="Imag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547688" y="2392313"/>
            <a:ext cx="3596955" cy="1800000"/>
          </a:xfrm>
          <a:prstGeom prst="rect">
            <a:avLst/>
          </a:prstGeom>
        </p:spPr>
      </p:pic>
    </p:spTree>
    <p:extLst>
      <p:ext uri="{BB962C8B-B14F-4D97-AF65-F5344CB8AC3E}">
        <p14:creationId xmlns:p14="http://schemas.microsoft.com/office/powerpoint/2010/main" val="35480532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Summary">
    <p:spTree>
      <p:nvGrpSpPr>
        <p:cNvPr id="1" name=""/>
        <p:cNvGrpSpPr/>
        <p:nvPr/>
      </p:nvGrpSpPr>
      <p:grpSpPr>
        <a:xfrm>
          <a:off x="0" y="0"/>
          <a:ext cx="0" cy="0"/>
          <a:chOff x="0" y="0"/>
          <a:chExt cx="0" cy="0"/>
        </a:xfrm>
      </p:grpSpPr>
      <p:sp>
        <p:nvSpPr>
          <p:cNvPr id="10" name="Rectangle 9"/>
          <p:cNvSpPr/>
          <p:nvPr userDrawn="1"/>
        </p:nvSpPr>
        <p:spPr bwMode="gray">
          <a:xfrm>
            <a:off x="11472000" y="0"/>
            <a:ext cx="720000" cy="6858000"/>
          </a:xfrm>
          <a:prstGeom prst="rect">
            <a:avLst/>
          </a:prstGeom>
          <a:solidFill>
            <a:srgbClr val="B3C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p:cNvSpPr>
            <a:spLocks noGrp="1"/>
          </p:cNvSpPr>
          <p:nvPr>
            <p:ph type="title" hasCustomPrompt="1"/>
          </p:nvPr>
        </p:nvSpPr>
        <p:spPr bwMode="gray">
          <a:xfrm>
            <a:off x="2135560" y="656693"/>
            <a:ext cx="8856984" cy="1080000"/>
          </a:xfrm>
        </p:spPr>
        <p:txBody>
          <a:bodyPr/>
          <a:lstStyle>
            <a:lvl1pPr>
              <a:defRPr>
                <a:solidFill>
                  <a:srgbClr val="416BAF"/>
                </a:solidFill>
              </a:defRPr>
            </a:lvl1pPr>
          </a:lstStyle>
          <a:p>
            <a:r>
              <a:rPr lang="fr-FR" err="1"/>
              <a:t>summary</a:t>
            </a:r>
            <a:endParaRPr lang="en-US"/>
          </a:p>
        </p:txBody>
      </p:sp>
      <p:sp>
        <p:nvSpPr>
          <p:cNvPr id="8" name="Espace réservé du texte 7"/>
          <p:cNvSpPr>
            <a:spLocks noGrp="1"/>
          </p:cNvSpPr>
          <p:nvPr>
            <p:ph type="body" sz="quarter" idx="13" hasCustomPrompt="1"/>
          </p:nvPr>
        </p:nvSpPr>
        <p:spPr bwMode="gray">
          <a:xfrm>
            <a:off x="2963652" y="1799018"/>
            <a:ext cx="3132348" cy="3798793"/>
          </a:xfrm>
        </p:spPr>
        <p:txBody>
          <a:bodyPr/>
          <a:lstStyle>
            <a:lvl1pPr marL="0" indent="0">
              <a:spcBef>
                <a:spcPts val="2300"/>
              </a:spcBef>
              <a:spcAft>
                <a:spcPts val="0"/>
              </a:spcAft>
              <a:tabLst>
                <a:tab pos="557213" algn="r"/>
                <a:tab pos="630238" algn="l"/>
                <a:tab pos="2597150" algn="l"/>
              </a:tabLst>
              <a:defRPr sz="1300">
                <a:solidFill>
                  <a:srgbClr val="416BAF"/>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9" name="Rectangle 8"/>
          <p:cNvSpPr/>
          <p:nvPr userDrawn="1"/>
        </p:nvSpPr>
        <p:spPr bwMode="gray">
          <a:xfrm>
            <a:off x="1440000" y="0"/>
            <a:ext cx="180000" cy="6858000"/>
          </a:xfrm>
          <a:prstGeom prst="rect">
            <a:avLst/>
          </a:prstGeom>
          <a:solidFill>
            <a:srgbClr val="416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bwMode="gray">
          <a:xfrm>
            <a:off x="0" y="0"/>
            <a:ext cx="1440000" cy="6858000"/>
          </a:xfrm>
          <a:prstGeom prst="rect">
            <a:avLst/>
          </a:prstGeom>
          <a:solidFill>
            <a:srgbClr val="B3C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space réservé du texte 7"/>
          <p:cNvSpPr>
            <a:spLocks noGrp="1"/>
          </p:cNvSpPr>
          <p:nvPr>
            <p:ph type="body" sz="quarter" idx="14" hasCustomPrompt="1"/>
          </p:nvPr>
        </p:nvSpPr>
        <p:spPr bwMode="gray">
          <a:xfrm>
            <a:off x="6824652" y="1799018"/>
            <a:ext cx="3132348" cy="3798793"/>
          </a:xfrm>
        </p:spPr>
        <p:txBody>
          <a:bodyPr/>
          <a:lstStyle>
            <a:lvl1pPr marL="0" indent="0">
              <a:spcBef>
                <a:spcPts val="2300"/>
              </a:spcBef>
              <a:spcAft>
                <a:spcPts val="0"/>
              </a:spcAft>
              <a:tabLst>
                <a:tab pos="557213" algn="r"/>
                <a:tab pos="630238" algn="l"/>
                <a:tab pos="2597150" algn="l"/>
              </a:tabLst>
              <a:defRPr sz="1300">
                <a:solidFill>
                  <a:srgbClr val="416BAF"/>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15" name="Espace réservé de la date 14"/>
          <p:cNvSpPr>
            <a:spLocks noGrp="1"/>
          </p:cNvSpPr>
          <p:nvPr>
            <p:ph type="dt" sz="half" idx="15"/>
          </p:nvPr>
        </p:nvSpPr>
        <p:spPr bwMode="gray"/>
        <p:txBody>
          <a:bodyPr/>
          <a:lstStyle/>
          <a:p>
            <a:r>
              <a:rPr lang="en-GB"/>
              <a:t>Date</a:t>
            </a:r>
          </a:p>
        </p:txBody>
      </p:sp>
      <p:sp>
        <p:nvSpPr>
          <p:cNvPr id="16" name="Espace réservé du pied de page 15"/>
          <p:cNvSpPr>
            <a:spLocks noGrp="1"/>
          </p:cNvSpPr>
          <p:nvPr>
            <p:ph type="ftr" sz="quarter" idx="16"/>
          </p:nvPr>
        </p:nvSpPr>
        <p:spPr bwMode="gray"/>
        <p:txBody>
          <a:bodyPr/>
          <a:lstStyle/>
          <a:p>
            <a:r>
              <a:rPr lang="en-GB"/>
              <a:t>Footer can be personalized as follow: Insert / Header and footer</a:t>
            </a:r>
          </a:p>
        </p:txBody>
      </p:sp>
      <p:sp>
        <p:nvSpPr>
          <p:cNvPr id="17" name="Espace réservé du numéro de diapositive 16"/>
          <p:cNvSpPr>
            <a:spLocks noGrp="1"/>
          </p:cNvSpPr>
          <p:nvPr>
            <p:ph type="sldNum" sz="quarter" idx="17"/>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54187" y="5481064"/>
            <a:ext cx="1440000" cy="1440000"/>
          </a:xfrm>
          <a:prstGeom prst="rect">
            <a:avLst/>
          </a:prstGeom>
        </p:spPr>
      </p:pic>
    </p:spTree>
    <p:extLst>
      <p:ext uri="{BB962C8B-B14F-4D97-AF65-F5344CB8AC3E}">
        <p14:creationId xmlns:p14="http://schemas.microsoft.com/office/powerpoint/2010/main" val="39436256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Divider_Layout_v2">
    <p:spTree>
      <p:nvGrpSpPr>
        <p:cNvPr id="1" name=""/>
        <p:cNvGrpSpPr/>
        <p:nvPr/>
      </p:nvGrpSpPr>
      <p:grpSpPr>
        <a:xfrm>
          <a:off x="0" y="0"/>
          <a:ext cx="0" cy="0"/>
          <a:chOff x="0" y="0"/>
          <a:chExt cx="0" cy="0"/>
        </a:xfrm>
      </p:grpSpPr>
      <p:sp>
        <p:nvSpPr>
          <p:cNvPr id="15" name="Rectangle 14"/>
          <p:cNvSpPr/>
          <p:nvPr userDrawn="1"/>
        </p:nvSpPr>
        <p:spPr bwMode="gray">
          <a:xfrm>
            <a:off x="7872000" y="0"/>
            <a:ext cx="4320000" cy="6858000"/>
          </a:xfrm>
          <a:prstGeom prst="rect">
            <a:avLst/>
          </a:prstGeom>
          <a:solidFill>
            <a:srgbClr val="678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bwMode="gray">
          <a:xfrm>
            <a:off x="1440000" y="0"/>
            <a:ext cx="180000" cy="6858000"/>
          </a:xfrm>
          <a:prstGeom prst="rect">
            <a:avLst/>
          </a:prstGeom>
          <a:solidFill>
            <a:srgbClr val="416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bwMode="gray">
          <a:xfrm>
            <a:off x="0" y="0"/>
            <a:ext cx="1440000" cy="6858000"/>
          </a:xfrm>
          <a:prstGeom prst="rect">
            <a:avLst/>
          </a:prstGeom>
          <a:solidFill>
            <a:srgbClr val="B3C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9" name="Titre 8"/>
          <p:cNvSpPr>
            <a:spLocks noGrp="1"/>
          </p:cNvSpPr>
          <p:nvPr>
            <p:ph type="title" hasCustomPrompt="1"/>
          </p:nvPr>
        </p:nvSpPr>
        <p:spPr bwMode="gray">
          <a:xfrm>
            <a:off x="7536160" y="800709"/>
            <a:ext cx="4655840" cy="5688631"/>
          </a:xfrm>
        </p:spPr>
        <p:txBody>
          <a:bodyPr/>
          <a:lstStyle>
            <a:lvl1pPr>
              <a:defRPr sz="35000" b="0">
                <a:solidFill>
                  <a:schemeClr val="bg1"/>
                </a:solidFill>
                <a:latin typeface="Times New Roman" pitchFamily="18" charset="0"/>
                <a:cs typeface="Times New Roman" pitchFamily="18" charset="0"/>
              </a:defRPr>
            </a:lvl1pPr>
          </a:lstStyle>
          <a:p>
            <a:r>
              <a:rPr lang="fr-FR"/>
              <a:t>0</a:t>
            </a:r>
            <a:endParaRPr lang="en-US"/>
          </a:p>
        </p:txBody>
      </p:sp>
      <p:sp>
        <p:nvSpPr>
          <p:cNvPr id="14" name="Espace réservé du texte 13"/>
          <p:cNvSpPr>
            <a:spLocks noGrp="1"/>
          </p:cNvSpPr>
          <p:nvPr>
            <p:ph type="body" sz="quarter" idx="13" hasCustomPrompt="1"/>
          </p:nvPr>
        </p:nvSpPr>
        <p:spPr bwMode="gray">
          <a:xfrm>
            <a:off x="2171700" y="1433470"/>
            <a:ext cx="5698800" cy="4011754"/>
          </a:xfrm>
          <a:solidFill>
            <a:schemeClr val="bg1"/>
          </a:solidFill>
        </p:spPr>
        <p:txBody>
          <a:bodyPr anchor="ctr" anchorCtr="0"/>
          <a:lstStyle>
            <a:lvl1pPr>
              <a:lnSpc>
                <a:spcPct val="95000"/>
              </a:lnSpc>
              <a:spcAft>
                <a:spcPts val="0"/>
              </a:spcAft>
              <a:defRPr sz="2000">
                <a:solidFill>
                  <a:srgbClr val="416BAF"/>
                </a:solidFill>
              </a:defRPr>
            </a:lvl1pPr>
            <a:lvl2pPr>
              <a:lnSpc>
                <a:spcPct val="95000"/>
              </a:lnSpc>
              <a:defRPr sz="2000" cap="all" baseline="0">
                <a:solidFill>
                  <a:schemeClr val="tx1"/>
                </a:solidFill>
              </a:defRPr>
            </a:lvl2pPr>
          </a:lstStyle>
          <a:p>
            <a:pPr lvl="0"/>
            <a:r>
              <a:rPr lang="fr-FR" err="1"/>
              <a:t>Chapter</a:t>
            </a:r>
            <a:r>
              <a:rPr lang="fr-FR"/>
              <a:t> </a:t>
            </a:r>
            <a:r>
              <a:rPr lang="fr-FR" err="1"/>
              <a:t>title</a:t>
            </a:r>
            <a:endParaRPr lang="fr-FR"/>
          </a:p>
          <a:p>
            <a:pPr lvl="1"/>
            <a:r>
              <a:rPr lang="fr-FR" err="1"/>
              <a:t>Subtitle</a:t>
            </a:r>
            <a:endParaRPr lang="en-US"/>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54187" y="5481064"/>
            <a:ext cx="1440000" cy="1440000"/>
          </a:xfrm>
          <a:prstGeom prst="rect">
            <a:avLst/>
          </a:prstGeom>
        </p:spPr>
      </p:pic>
    </p:spTree>
    <p:extLst>
      <p:ext uri="{BB962C8B-B14F-4D97-AF65-F5344CB8AC3E}">
        <p14:creationId xmlns:p14="http://schemas.microsoft.com/office/powerpoint/2010/main" val="42840056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1"/>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19999" y="656692"/>
            <a:ext cx="6840000" cy="360000"/>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19999"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2476500"/>
            <a:ext cx="5401364" cy="3229500"/>
          </a:xfrm>
        </p:spPr>
        <p:txBody>
          <a:bodyPr/>
          <a:lstStyle>
            <a:lvl1pPr>
              <a:spcAft>
                <a:spcPts val="1800"/>
              </a:spcAft>
              <a:defRPr>
                <a:solidFill>
                  <a:srgbClr val="416BAF"/>
                </a:solidFill>
              </a:defRPr>
            </a:lvl1pPr>
            <a:lvl2pPr marL="444500" indent="-444500">
              <a:lnSpc>
                <a:spcPct val="100000"/>
              </a:lnSpc>
              <a:buClr>
                <a:srgbClr val="6789BF"/>
              </a:buClr>
              <a:buFont typeface="Wingdings" pitchFamily="2" charset="2"/>
              <a:buChar char="§"/>
              <a:defRPr sz="1700"/>
            </a:lvl2pPr>
            <a:lvl3pPr marL="444500" indent="0">
              <a:buNone/>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3788298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amp; text v1">
    <p:spTree>
      <p:nvGrpSpPr>
        <p:cNvPr id="1" name=""/>
        <p:cNvGrpSpPr/>
        <p:nvPr/>
      </p:nvGrpSpPr>
      <p:grpSpPr>
        <a:xfrm>
          <a:off x="0" y="0"/>
          <a:ext cx="0" cy="0"/>
          <a:chOff x="0" y="0"/>
          <a:chExt cx="0" cy="0"/>
        </a:xfrm>
      </p:grpSpPr>
      <p:sp>
        <p:nvSpPr>
          <p:cNvPr id="9" name="Rectangle 8"/>
          <p:cNvSpPr/>
          <p:nvPr userDrawn="1"/>
        </p:nvSpPr>
        <p:spPr bwMode="gray">
          <a:xfrm>
            <a:off x="7872000" y="0"/>
            <a:ext cx="4320000" cy="6858000"/>
          </a:xfrm>
          <a:prstGeom prst="rect">
            <a:avLst/>
          </a:prstGeom>
          <a:solidFill>
            <a:srgbClr val="A5A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bwMode="gray">
          <a:xfrm>
            <a:off x="7872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orme libre 12"/>
          <p:cNvSpPr/>
          <p:nvPr userDrawn="1"/>
        </p:nvSpPr>
        <p:spPr bwMode="gray">
          <a:xfrm>
            <a:off x="-12700" y="-25401"/>
            <a:ext cx="11347616" cy="6498173"/>
          </a:xfrm>
          <a:custGeom>
            <a:avLst/>
            <a:gdLst>
              <a:gd name="connsiteX0" fmla="*/ 0 w 11328400"/>
              <a:gd name="connsiteY0" fmla="*/ 3467100 h 3467100"/>
              <a:gd name="connsiteX1" fmla="*/ 11328400 w 11328400"/>
              <a:gd name="connsiteY1" fmla="*/ 0 h 3467100"/>
              <a:gd name="connsiteX0" fmla="*/ 0 w 11328400"/>
              <a:gd name="connsiteY0" fmla="*/ 3467100 h 4769216"/>
              <a:gd name="connsiteX1" fmla="*/ 11328400 w 11328400"/>
              <a:gd name="connsiteY1" fmla="*/ 0 h 4769216"/>
              <a:gd name="connsiteX0" fmla="*/ 0 w 11352487"/>
              <a:gd name="connsiteY0" fmla="*/ 3467100 h 5797993"/>
              <a:gd name="connsiteX1" fmla="*/ 11328400 w 11352487"/>
              <a:gd name="connsiteY1" fmla="*/ 0 h 5797993"/>
              <a:gd name="connsiteX0" fmla="*/ 0 w 11355371"/>
              <a:gd name="connsiteY0" fmla="*/ 3467100 h 6497919"/>
              <a:gd name="connsiteX1" fmla="*/ 11328400 w 11355371"/>
              <a:gd name="connsiteY1" fmla="*/ 0 h 6497919"/>
              <a:gd name="connsiteX0" fmla="*/ 0 w 11347424"/>
              <a:gd name="connsiteY0" fmla="*/ 3467100 h 6487814"/>
              <a:gd name="connsiteX1" fmla="*/ 11328400 w 11347424"/>
              <a:gd name="connsiteY1" fmla="*/ 0 h 6487814"/>
              <a:gd name="connsiteX0" fmla="*/ 0 w 11347840"/>
              <a:gd name="connsiteY0" fmla="*/ 3467100 h 6504548"/>
              <a:gd name="connsiteX1" fmla="*/ 11328400 w 11347840"/>
              <a:gd name="connsiteY1" fmla="*/ 0 h 6504548"/>
              <a:gd name="connsiteX0" fmla="*/ 0 w 11347616"/>
              <a:gd name="connsiteY0" fmla="*/ 3467100 h 6498173"/>
              <a:gd name="connsiteX1" fmla="*/ 11328400 w 11347616"/>
              <a:gd name="connsiteY1" fmla="*/ 0 h 6498173"/>
            </a:gdLst>
            <a:ahLst/>
            <a:cxnLst>
              <a:cxn ang="0">
                <a:pos x="connsiteX0" y="connsiteY0"/>
              </a:cxn>
              <a:cxn ang="0">
                <a:pos x="connsiteX1" y="connsiteY1"/>
              </a:cxn>
            </a:cxnLst>
            <a:rect l="l" t="t" r="r" b="b"/>
            <a:pathLst>
              <a:path w="11347616" h="6498173">
                <a:moveTo>
                  <a:pt x="0" y="3467100"/>
                </a:moveTo>
                <a:cubicBezTo>
                  <a:pt x="3452283" y="9065986"/>
                  <a:pt x="11800417" y="6324600"/>
                  <a:pt x="11328400" y="0"/>
                </a:cubicBezTo>
              </a:path>
            </a:pathLst>
          </a:cu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re 1"/>
          <p:cNvSpPr>
            <a:spLocks noGrp="1"/>
          </p:cNvSpPr>
          <p:nvPr>
            <p:ph type="title" hasCustomPrompt="1"/>
          </p:nvPr>
        </p:nvSpPr>
        <p:spPr bwMode="gray">
          <a:xfrm>
            <a:off x="720000" y="656693"/>
            <a:ext cx="6840000" cy="360039"/>
          </a:xfrm>
        </p:spPr>
        <p:txBody>
          <a:bodyPr/>
          <a:lstStyle>
            <a:lvl1pPr>
              <a:defRPr>
                <a:solidFill>
                  <a:schemeClr val="bg2"/>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7513872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amp; text v1">
    <p:spTree>
      <p:nvGrpSpPr>
        <p:cNvPr id="1" name=""/>
        <p:cNvGrpSpPr/>
        <p:nvPr/>
      </p:nvGrpSpPr>
      <p:grpSpPr>
        <a:xfrm>
          <a:off x="0" y="0"/>
          <a:ext cx="0" cy="0"/>
          <a:chOff x="0" y="0"/>
          <a:chExt cx="0" cy="0"/>
        </a:xfrm>
      </p:grpSpPr>
      <p:sp>
        <p:nvSpPr>
          <p:cNvPr id="9" name="Rectangle 8"/>
          <p:cNvSpPr/>
          <p:nvPr userDrawn="1"/>
        </p:nvSpPr>
        <p:spPr bwMode="gray">
          <a:xfrm>
            <a:off x="7872000" y="0"/>
            <a:ext cx="4320000" cy="6858000"/>
          </a:xfrm>
          <a:prstGeom prst="rect">
            <a:avLst/>
          </a:prstGeom>
          <a:solidFill>
            <a:srgbClr val="B3C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bwMode="gray">
          <a:xfrm>
            <a:off x="7872000" y="0"/>
            <a:ext cx="180000" cy="6858000"/>
          </a:xfrm>
          <a:prstGeom prst="rect">
            <a:avLst/>
          </a:prstGeom>
          <a:solidFill>
            <a:srgbClr val="416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orme libre 12"/>
          <p:cNvSpPr/>
          <p:nvPr userDrawn="1"/>
        </p:nvSpPr>
        <p:spPr bwMode="gray">
          <a:xfrm>
            <a:off x="-12700" y="-25401"/>
            <a:ext cx="11347616" cy="6498173"/>
          </a:xfrm>
          <a:custGeom>
            <a:avLst/>
            <a:gdLst>
              <a:gd name="connsiteX0" fmla="*/ 0 w 11328400"/>
              <a:gd name="connsiteY0" fmla="*/ 3467100 h 3467100"/>
              <a:gd name="connsiteX1" fmla="*/ 11328400 w 11328400"/>
              <a:gd name="connsiteY1" fmla="*/ 0 h 3467100"/>
              <a:gd name="connsiteX0" fmla="*/ 0 w 11328400"/>
              <a:gd name="connsiteY0" fmla="*/ 3467100 h 4769216"/>
              <a:gd name="connsiteX1" fmla="*/ 11328400 w 11328400"/>
              <a:gd name="connsiteY1" fmla="*/ 0 h 4769216"/>
              <a:gd name="connsiteX0" fmla="*/ 0 w 11352487"/>
              <a:gd name="connsiteY0" fmla="*/ 3467100 h 5797993"/>
              <a:gd name="connsiteX1" fmla="*/ 11328400 w 11352487"/>
              <a:gd name="connsiteY1" fmla="*/ 0 h 5797993"/>
              <a:gd name="connsiteX0" fmla="*/ 0 w 11355371"/>
              <a:gd name="connsiteY0" fmla="*/ 3467100 h 6497919"/>
              <a:gd name="connsiteX1" fmla="*/ 11328400 w 11355371"/>
              <a:gd name="connsiteY1" fmla="*/ 0 h 6497919"/>
              <a:gd name="connsiteX0" fmla="*/ 0 w 11347424"/>
              <a:gd name="connsiteY0" fmla="*/ 3467100 h 6487814"/>
              <a:gd name="connsiteX1" fmla="*/ 11328400 w 11347424"/>
              <a:gd name="connsiteY1" fmla="*/ 0 h 6487814"/>
              <a:gd name="connsiteX0" fmla="*/ 0 w 11347840"/>
              <a:gd name="connsiteY0" fmla="*/ 3467100 h 6504548"/>
              <a:gd name="connsiteX1" fmla="*/ 11328400 w 11347840"/>
              <a:gd name="connsiteY1" fmla="*/ 0 h 6504548"/>
              <a:gd name="connsiteX0" fmla="*/ 0 w 11347616"/>
              <a:gd name="connsiteY0" fmla="*/ 3467100 h 6498173"/>
              <a:gd name="connsiteX1" fmla="*/ 11328400 w 11347616"/>
              <a:gd name="connsiteY1" fmla="*/ 0 h 6498173"/>
            </a:gdLst>
            <a:ahLst/>
            <a:cxnLst>
              <a:cxn ang="0">
                <a:pos x="connsiteX0" y="connsiteY0"/>
              </a:cxn>
              <a:cxn ang="0">
                <a:pos x="connsiteX1" y="connsiteY1"/>
              </a:cxn>
            </a:cxnLst>
            <a:rect l="l" t="t" r="r" b="b"/>
            <a:pathLst>
              <a:path w="11347616" h="6498173">
                <a:moveTo>
                  <a:pt x="0" y="3467100"/>
                </a:moveTo>
                <a:cubicBezTo>
                  <a:pt x="3452283" y="9065986"/>
                  <a:pt x="11800417" y="6324600"/>
                  <a:pt x="11328400" y="0"/>
                </a:cubicBezTo>
              </a:path>
            </a:pathLst>
          </a:cu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lvl1pPr>
              <a:defRPr>
                <a:solidFill>
                  <a:srgbClr val="416BAF"/>
                </a:solidFill>
              </a:defRPr>
            </a:lvl1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24639126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le &amp; text v2">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956816"/>
            <a:ext cx="8820000" cy="3602880"/>
          </a:xfrm>
        </p:spPr>
        <p:txBody>
          <a:bodyPr/>
          <a:lstStyle>
            <a:lvl1pPr marL="447675" indent="-447675">
              <a:lnSpc>
                <a:spcPct val="190000"/>
              </a:lnSpc>
              <a:spcAft>
                <a:spcPts val="600"/>
              </a:spcAft>
              <a:buClr>
                <a:srgbClr val="416BAF"/>
              </a:buClr>
              <a:buFont typeface="Wingdings" pitchFamily="2" charset="2"/>
              <a:buChar char="§"/>
              <a:defRPr sz="1700" b="0" cap="none" baseline="0">
                <a:solidFill>
                  <a:schemeClr val="tx1"/>
                </a:solidFill>
              </a:defRPr>
            </a:lvl1pPr>
            <a:lvl2pPr marL="749300" indent="-301625">
              <a:lnSpc>
                <a:spcPct val="200000"/>
              </a:lnSpc>
              <a:buClr>
                <a:srgbClr val="416BAF"/>
              </a:buClr>
              <a:buFont typeface="Century Gothic" pitchFamily="34" charset="0"/>
              <a:buChar char="→"/>
              <a:defRPr sz="1600">
                <a:solidFill>
                  <a:srgbClr val="416BAF"/>
                </a:solidFill>
              </a:defRPr>
            </a:lvl2pPr>
            <a:lvl3pPr marL="0" indent="0">
              <a:lnSpc>
                <a:spcPct val="100000"/>
              </a:lnSpc>
              <a:buNone/>
              <a:defRPr sz="17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17901493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Title &amp; text v3">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8820000" cy="3960000"/>
          </a:xfrm>
        </p:spPr>
        <p:txBody>
          <a:bodyPr/>
          <a:lstStyle>
            <a:lvl1pPr>
              <a:defRPr>
                <a:solidFill>
                  <a:srgbClr val="416BAF"/>
                </a:solidFill>
              </a:defRPr>
            </a:lvl1pPr>
            <a:lvl3pPr>
              <a:buClr>
                <a:srgbClr val="6789BF"/>
              </a:buClr>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7353318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Title &amp; text - 1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1"/>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2112264"/>
            <a:ext cx="5400000" cy="3593736"/>
          </a:xfrm>
        </p:spPr>
        <p:txBody>
          <a:bodyPr/>
          <a:lstStyle>
            <a:lvl1pPr marL="447675" indent="-447675">
              <a:spcBef>
                <a:spcPts val="2000"/>
              </a:spcBef>
              <a:spcAft>
                <a:spcPts val="200"/>
              </a:spcAft>
              <a:buClr>
                <a:srgbClr val="416BAF"/>
              </a:buClr>
              <a:buFont typeface="Wingdings" pitchFamily="2" charset="2"/>
              <a:buChar char="§"/>
              <a:defRPr sz="1700" b="0" cap="none" baseline="0">
                <a:solidFill>
                  <a:schemeClr val="tx1"/>
                </a:solidFill>
              </a:defRPr>
            </a:lvl1pPr>
            <a:lvl2pPr marL="447675" indent="0">
              <a:lnSpc>
                <a:spcPct val="100000"/>
              </a:lnSpc>
              <a:defRPr sz="1400" i="1"/>
            </a:lvl2pPr>
            <a:lvl3pPr marL="0" indent="0">
              <a:buNone/>
              <a:defRPr sz="14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268897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Title &amp; text v3 - 2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2"/>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12" name="Espace réservé pour une image  10"/>
          <p:cNvSpPr>
            <a:spLocks noGrp="1"/>
          </p:cNvSpPr>
          <p:nvPr>
            <p:ph type="pic" sz="quarter" idx="16" hasCustomPrompt="1"/>
          </p:nvPr>
        </p:nvSpPr>
        <p:spPr bwMode="gray">
          <a:xfrm>
            <a:off x="7872000" y="3427200"/>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lvl1pPr>
              <a:defRPr>
                <a:solidFill>
                  <a:srgbClr val="416BAF"/>
                </a:solidFill>
              </a:defRPr>
            </a:lvl1pPr>
            <a:lvl3pPr>
              <a:buClr>
                <a:srgbClr val="416BAF"/>
              </a:buClr>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4841843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Title &amp; 3 texts">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731404" y="2358405"/>
            <a:ext cx="3456384" cy="2412000"/>
          </a:xfrm>
          <a:solidFill>
            <a:schemeClr val="bg1"/>
          </a:solidFill>
          <a:ln w="25400">
            <a:solidFill>
              <a:srgbClr val="416BAF"/>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16BAF"/>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9" name="Espace réservé du texte 9"/>
          <p:cNvSpPr>
            <a:spLocks noGrp="1"/>
          </p:cNvSpPr>
          <p:nvPr>
            <p:ph type="body" sz="quarter" idx="15" hasCustomPrompt="1"/>
          </p:nvPr>
        </p:nvSpPr>
        <p:spPr bwMode="gray">
          <a:xfrm>
            <a:off x="4367808" y="2358405"/>
            <a:ext cx="3456384" cy="2412000"/>
          </a:xfrm>
          <a:solidFill>
            <a:schemeClr val="bg1"/>
          </a:solidFill>
          <a:ln w="25400">
            <a:solidFill>
              <a:srgbClr val="416BAF"/>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16BAF"/>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12" name="Espace réservé du texte 9"/>
          <p:cNvSpPr>
            <a:spLocks noGrp="1"/>
          </p:cNvSpPr>
          <p:nvPr>
            <p:ph type="body" sz="quarter" idx="16" hasCustomPrompt="1"/>
          </p:nvPr>
        </p:nvSpPr>
        <p:spPr bwMode="gray">
          <a:xfrm>
            <a:off x="8004212" y="2358405"/>
            <a:ext cx="3456384" cy="2412000"/>
          </a:xfrm>
          <a:solidFill>
            <a:schemeClr val="bg1"/>
          </a:solidFill>
          <a:ln w="25400">
            <a:solidFill>
              <a:srgbClr val="416BAF"/>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16BAF"/>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6" name="Titre 5"/>
          <p:cNvSpPr>
            <a:spLocks noGrp="1"/>
          </p:cNvSpPr>
          <p:nvPr>
            <p:ph type="title" hasCustomPrompt="1"/>
          </p:nvPr>
        </p:nvSpPr>
        <p:spPr bwMode="gray">
          <a:xfrm>
            <a:off x="720000" y="656693"/>
            <a:ext cx="10272544" cy="360000"/>
          </a:xfrm>
        </p:spPr>
        <p:txBody>
          <a:bodyPr/>
          <a:lstStyle>
            <a:lvl1pPr>
              <a:defRPr>
                <a:solidFill>
                  <a:srgbClr val="416BAF"/>
                </a:solidFill>
              </a:defRPr>
            </a:lvl1pPr>
          </a:lstStyle>
          <a:p>
            <a:r>
              <a:rPr lang="fr-FR" err="1"/>
              <a:t>title</a:t>
            </a:r>
            <a:endParaRPr lang="en-US"/>
          </a:p>
        </p:txBody>
      </p:sp>
    </p:spTree>
    <p:extLst>
      <p:ext uri="{BB962C8B-B14F-4D97-AF65-F5344CB8AC3E}">
        <p14:creationId xmlns:p14="http://schemas.microsoft.com/office/powerpoint/2010/main" val="3932303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3_Chart 1">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6" name="Titre 1">
            <a:extLst>
              <a:ext uri="{FF2B5EF4-FFF2-40B4-BE49-F238E27FC236}">
                <a16:creationId xmlns:a16="http://schemas.microsoft.com/office/drawing/2014/main" id="{00AAF17F-C1AD-4F1C-BF94-80C46F56F62C}"/>
              </a:ext>
            </a:extLst>
          </p:cNvPr>
          <p:cNvSpPr txBox="1">
            <a:spLocks/>
          </p:cNvSpPr>
          <p:nvPr userDrawn="1"/>
        </p:nvSpPr>
        <p:spPr bwMode="gray">
          <a:xfrm>
            <a:off x="720000" y="656693"/>
            <a:ext cx="10272544" cy="360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000" b="1" i="0" u="none" strike="noStrike" kern="1200" cap="all" spc="0" normalizeH="0" baseline="0" noProof="0">
                <a:ln>
                  <a:noFill/>
                </a:ln>
                <a:solidFill>
                  <a:srgbClr val="416BAF"/>
                </a:solidFill>
                <a:effectLst/>
                <a:uLnTx/>
                <a:uFillTx/>
                <a:latin typeface="Century Gothic"/>
                <a:ea typeface="+mj-ea"/>
                <a:cs typeface="+mj-cs"/>
              </a:rPr>
              <a:t>Title</a:t>
            </a:r>
            <a:endParaRPr kumimoji="0" lang="en-US" sz="2000" b="1" i="0" u="none" strike="noStrike" kern="1200" cap="all" spc="0" normalizeH="0" baseline="0" noProof="0">
              <a:ln>
                <a:noFill/>
              </a:ln>
              <a:solidFill>
                <a:srgbClr val="416BAF"/>
              </a:solidFill>
              <a:effectLst/>
              <a:uLnTx/>
              <a:uFillTx/>
              <a:latin typeface="Century Gothic"/>
              <a:ea typeface="+mj-ea"/>
              <a:cs typeface="+mj-cs"/>
            </a:endParaRPr>
          </a:p>
        </p:txBody>
      </p:sp>
      <p:sp>
        <p:nvSpPr>
          <p:cNvPr id="7" name="Espace réservé du numéro de diapositive 4">
            <a:extLst>
              <a:ext uri="{FF2B5EF4-FFF2-40B4-BE49-F238E27FC236}">
                <a16:creationId xmlns:a16="http://schemas.microsoft.com/office/drawing/2014/main" id="{2613E17C-041E-4BF2-A746-15C8263E189A}"/>
              </a:ext>
            </a:extLst>
          </p:cNvPr>
          <p:cNvSpPr txBox="1">
            <a:spLocks/>
          </p:cNvSpPr>
          <p:nvPr userDrawn="1"/>
        </p:nvSpPr>
        <p:spPr bwMode="gray">
          <a:xfrm>
            <a:off x="11615899" y="6238070"/>
            <a:ext cx="576101" cy="404812"/>
          </a:xfrm>
          <a:prstGeom prst="rect">
            <a:avLst/>
          </a:prstGeom>
        </p:spPr>
        <p:txBody>
          <a:bodyPr vert="horz" lIns="0" tIns="0" rIns="0" bIns="0" rtlCol="0" anchor="ctr" anchorCtr="0">
            <a:noAutofit/>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
        <p:nvSpPr>
          <p:cNvPr id="8" name="Espace réservé du texte 7">
            <a:extLst>
              <a:ext uri="{FF2B5EF4-FFF2-40B4-BE49-F238E27FC236}">
                <a16:creationId xmlns:a16="http://schemas.microsoft.com/office/drawing/2014/main" id="{5252B36D-A6BC-4C22-AF79-6AFD0C7288EF}"/>
              </a:ext>
            </a:extLst>
          </p:cNvPr>
          <p:cNvSpPr txBox="1">
            <a:spLocks/>
          </p:cNvSpPr>
          <p:nvPr userDrawn="1"/>
        </p:nvSpPr>
        <p:spPr bwMode="gray">
          <a:xfrm>
            <a:off x="720000" y="944725"/>
            <a:ext cx="10274400" cy="360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2000" b="0"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000" b="0" i="0" u="none" strike="noStrike" kern="1200" cap="all" spc="0" normalizeH="0" baseline="0" noProof="0">
                <a:ln>
                  <a:noFill/>
                </a:ln>
                <a:solidFill>
                  <a:sysClr val="windowText" lastClr="000000"/>
                </a:solidFill>
                <a:effectLst/>
                <a:uLnTx/>
                <a:uFillTx/>
                <a:latin typeface="Century Gothic"/>
                <a:ea typeface="+mn-ea"/>
                <a:cs typeface="+mn-cs"/>
              </a:rPr>
              <a:t>Subtitle</a:t>
            </a:r>
          </a:p>
        </p:txBody>
      </p:sp>
      <p:sp>
        <p:nvSpPr>
          <p:cNvPr id="9" name="Espace réservé du texte 8">
            <a:extLst>
              <a:ext uri="{FF2B5EF4-FFF2-40B4-BE49-F238E27FC236}">
                <a16:creationId xmlns:a16="http://schemas.microsoft.com/office/drawing/2014/main" id="{BA6ED64E-00CE-4B68-88F6-07F305DE517D}"/>
              </a:ext>
            </a:extLst>
          </p:cNvPr>
          <p:cNvSpPr txBox="1">
            <a:spLocks/>
          </p:cNvSpPr>
          <p:nvPr userDrawn="1"/>
        </p:nvSpPr>
        <p:spPr bwMode="gray">
          <a:xfrm>
            <a:off x="2411353"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16BAF"/>
                </a:solidFill>
                <a:effectLst/>
                <a:uLnTx/>
                <a:uFillTx/>
                <a:latin typeface="Century Gothic"/>
                <a:ea typeface="+mn-ea"/>
                <a:cs typeface="+mn-cs"/>
              </a:rPr>
              <a:t>2020</a:t>
            </a:r>
            <a:endParaRPr kumimoji="0" lang="en-GB" sz="1200" b="1" i="0" u="none" strike="noStrike" kern="1200" cap="all" spc="0" normalizeH="0" baseline="0" noProof="0">
              <a:ln>
                <a:noFill/>
              </a:ln>
              <a:solidFill>
                <a:srgbClr val="416BAF"/>
              </a:solidFill>
              <a:effectLst/>
              <a:uLnTx/>
              <a:uFillTx/>
              <a:latin typeface="Century Gothic"/>
              <a:ea typeface="+mn-ea"/>
              <a:cs typeface="+mn-cs"/>
            </a:endParaRPr>
          </a:p>
        </p:txBody>
      </p:sp>
      <p:sp>
        <p:nvSpPr>
          <p:cNvPr id="10" name="Espace réservé du texte 8">
            <a:extLst>
              <a:ext uri="{FF2B5EF4-FFF2-40B4-BE49-F238E27FC236}">
                <a16:creationId xmlns:a16="http://schemas.microsoft.com/office/drawing/2014/main" id="{99D6DE14-2704-452B-8294-B940311FFE6A}"/>
              </a:ext>
            </a:extLst>
          </p:cNvPr>
          <p:cNvSpPr txBox="1">
            <a:spLocks/>
          </p:cNvSpPr>
          <p:nvPr userDrawn="1"/>
        </p:nvSpPr>
        <p:spPr bwMode="gray">
          <a:xfrm>
            <a:off x="4243271"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16BAF"/>
                </a:solidFill>
                <a:effectLst/>
                <a:uLnTx/>
                <a:uFillTx/>
                <a:latin typeface="Century Gothic"/>
                <a:ea typeface="+mn-ea"/>
                <a:cs typeface="+mn-cs"/>
              </a:rPr>
              <a:t>2021</a:t>
            </a:r>
            <a:endParaRPr kumimoji="0" lang="en-GB" sz="1200" b="1" i="0" u="none" strike="noStrike" kern="1200" cap="all" spc="0" normalizeH="0" baseline="0" noProof="0">
              <a:ln>
                <a:noFill/>
              </a:ln>
              <a:solidFill>
                <a:srgbClr val="416BAF"/>
              </a:solidFill>
              <a:effectLst/>
              <a:uLnTx/>
              <a:uFillTx/>
              <a:latin typeface="Century Gothic"/>
              <a:ea typeface="+mn-ea"/>
              <a:cs typeface="+mn-cs"/>
            </a:endParaRPr>
          </a:p>
        </p:txBody>
      </p:sp>
      <p:sp>
        <p:nvSpPr>
          <p:cNvPr id="11" name="Espace réservé du texte 8">
            <a:extLst>
              <a:ext uri="{FF2B5EF4-FFF2-40B4-BE49-F238E27FC236}">
                <a16:creationId xmlns:a16="http://schemas.microsoft.com/office/drawing/2014/main" id="{03EC2778-ADD4-4C27-9A91-4BFCD2203544}"/>
              </a:ext>
            </a:extLst>
          </p:cNvPr>
          <p:cNvSpPr txBox="1">
            <a:spLocks/>
          </p:cNvSpPr>
          <p:nvPr userDrawn="1"/>
        </p:nvSpPr>
        <p:spPr bwMode="gray">
          <a:xfrm>
            <a:off x="6075189"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16BAF"/>
                </a:solidFill>
                <a:effectLst/>
                <a:uLnTx/>
                <a:uFillTx/>
                <a:latin typeface="Century Gothic"/>
                <a:ea typeface="+mn-ea"/>
                <a:cs typeface="+mn-cs"/>
              </a:rPr>
              <a:t>2022</a:t>
            </a:r>
            <a:endParaRPr kumimoji="0" lang="en-GB" sz="1200" b="1" i="0" u="none" strike="noStrike" kern="1200" cap="all" spc="0" normalizeH="0" baseline="0" noProof="0">
              <a:ln>
                <a:noFill/>
              </a:ln>
              <a:solidFill>
                <a:srgbClr val="416BAF"/>
              </a:solidFill>
              <a:effectLst/>
              <a:uLnTx/>
              <a:uFillTx/>
              <a:latin typeface="Century Gothic"/>
              <a:ea typeface="+mn-ea"/>
              <a:cs typeface="+mn-cs"/>
            </a:endParaRPr>
          </a:p>
        </p:txBody>
      </p:sp>
      <p:sp>
        <p:nvSpPr>
          <p:cNvPr id="12" name="Espace réservé du texte 8">
            <a:extLst>
              <a:ext uri="{FF2B5EF4-FFF2-40B4-BE49-F238E27FC236}">
                <a16:creationId xmlns:a16="http://schemas.microsoft.com/office/drawing/2014/main" id="{8D5404F4-84C5-40F8-891A-7AA8D77330FF}"/>
              </a:ext>
            </a:extLst>
          </p:cNvPr>
          <p:cNvSpPr txBox="1">
            <a:spLocks/>
          </p:cNvSpPr>
          <p:nvPr userDrawn="1"/>
        </p:nvSpPr>
        <p:spPr bwMode="gray">
          <a:xfrm>
            <a:off x="7907107"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16BAF"/>
                </a:solidFill>
                <a:effectLst/>
                <a:uLnTx/>
                <a:uFillTx/>
                <a:latin typeface="Century Gothic"/>
                <a:ea typeface="+mn-ea"/>
                <a:cs typeface="+mn-cs"/>
              </a:rPr>
              <a:t>2023</a:t>
            </a:r>
            <a:endParaRPr kumimoji="0" lang="en-GB" sz="1200" b="1" i="0" u="none" strike="noStrike" kern="1200" cap="all" spc="0" normalizeH="0" baseline="0" noProof="0">
              <a:ln>
                <a:noFill/>
              </a:ln>
              <a:solidFill>
                <a:srgbClr val="416BAF"/>
              </a:solidFill>
              <a:effectLst/>
              <a:uLnTx/>
              <a:uFillTx/>
              <a:latin typeface="Century Gothic"/>
              <a:ea typeface="+mn-ea"/>
              <a:cs typeface="+mn-cs"/>
            </a:endParaRPr>
          </a:p>
        </p:txBody>
      </p:sp>
      <p:sp>
        <p:nvSpPr>
          <p:cNvPr id="13" name="Espace réservé du texte 8">
            <a:extLst>
              <a:ext uri="{FF2B5EF4-FFF2-40B4-BE49-F238E27FC236}">
                <a16:creationId xmlns:a16="http://schemas.microsoft.com/office/drawing/2014/main" id="{8C7BD314-A66B-4426-A20C-E821E0AD87D0}"/>
              </a:ext>
            </a:extLst>
          </p:cNvPr>
          <p:cNvSpPr txBox="1">
            <a:spLocks/>
          </p:cNvSpPr>
          <p:nvPr userDrawn="1"/>
        </p:nvSpPr>
        <p:spPr bwMode="gray">
          <a:xfrm>
            <a:off x="9739025"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16BAF"/>
                </a:solidFill>
                <a:effectLst/>
                <a:uLnTx/>
                <a:uFillTx/>
                <a:latin typeface="Century Gothic"/>
                <a:ea typeface="+mn-ea"/>
                <a:cs typeface="+mn-cs"/>
              </a:rPr>
              <a:t>2025</a:t>
            </a:r>
            <a:endParaRPr kumimoji="0" lang="en-GB" sz="1200" b="1" i="0" u="none" strike="noStrike" kern="1200" cap="all" spc="0" normalizeH="0" baseline="0" noProof="0">
              <a:ln>
                <a:noFill/>
              </a:ln>
              <a:solidFill>
                <a:srgbClr val="416BAF"/>
              </a:solidFill>
              <a:effectLst/>
              <a:uLnTx/>
              <a:uFillTx/>
              <a:latin typeface="Century Gothic"/>
              <a:ea typeface="+mn-ea"/>
              <a:cs typeface="+mn-cs"/>
            </a:endParaRPr>
          </a:p>
        </p:txBody>
      </p:sp>
      <p:sp>
        <p:nvSpPr>
          <p:cNvPr id="14" name="Espace réservé du texte 8">
            <a:extLst>
              <a:ext uri="{FF2B5EF4-FFF2-40B4-BE49-F238E27FC236}">
                <a16:creationId xmlns:a16="http://schemas.microsoft.com/office/drawing/2014/main" id="{E88DE8D7-5922-43BD-B2D0-A5FCCD4E2864}"/>
              </a:ext>
            </a:extLst>
          </p:cNvPr>
          <p:cNvSpPr txBox="1">
            <a:spLocks/>
          </p:cNvSpPr>
          <p:nvPr userDrawn="1"/>
        </p:nvSpPr>
        <p:spPr bwMode="gray">
          <a:xfrm>
            <a:off x="712544" y="2600908"/>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8DA6CF"/>
                </a:solidFill>
                <a:effectLst/>
                <a:uLnTx/>
                <a:uFillTx/>
                <a:latin typeface="Century Gothic"/>
                <a:ea typeface="+mn-ea"/>
                <a:cs typeface="+mn-cs"/>
              </a:rPr>
              <a:t>Stream 1</a:t>
            </a:r>
            <a:endParaRPr kumimoji="0" lang="en-GB" sz="1200" b="1" i="0" u="none" strike="noStrike" kern="1200" cap="all" spc="0" normalizeH="0" baseline="0" noProof="0">
              <a:ln>
                <a:noFill/>
              </a:ln>
              <a:solidFill>
                <a:srgbClr val="8DA6CF"/>
              </a:solidFill>
              <a:effectLst/>
              <a:uLnTx/>
              <a:uFillTx/>
              <a:latin typeface="Century Gothic"/>
              <a:ea typeface="+mn-ea"/>
              <a:cs typeface="+mn-cs"/>
            </a:endParaRPr>
          </a:p>
        </p:txBody>
      </p:sp>
      <p:sp>
        <p:nvSpPr>
          <p:cNvPr id="15" name="Espace réservé du texte 8">
            <a:extLst>
              <a:ext uri="{FF2B5EF4-FFF2-40B4-BE49-F238E27FC236}">
                <a16:creationId xmlns:a16="http://schemas.microsoft.com/office/drawing/2014/main" id="{0C316D88-802F-4DAE-8E45-FAF2CC4CB7F8}"/>
              </a:ext>
            </a:extLst>
          </p:cNvPr>
          <p:cNvSpPr txBox="1">
            <a:spLocks/>
          </p:cNvSpPr>
          <p:nvPr userDrawn="1"/>
        </p:nvSpPr>
        <p:spPr bwMode="gray">
          <a:xfrm>
            <a:off x="712544" y="3336037"/>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789BF"/>
                </a:solidFill>
                <a:effectLst/>
                <a:uLnTx/>
                <a:uFillTx/>
                <a:latin typeface="Century Gothic"/>
                <a:ea typeface="+mn-ea"/>
                <a:cs typeface="+mn-cs"/>
              </a:rPr>
              <a:t>Stream 2</a:t>
            </a:r>
            <a:endParaRPr kumimoji="0" lang="en-GB" sz="1200" b="1" i="0" u="none" strike="noStrike" kern="1200" cap="all" spc="0" normalizeH="0" baseline="0" noProof="0">
              <a:ln>
                <a:noFill/>
              </a:ln>
              <a:solidFill>
                <a:srgbClr val="6789BF"/>
              </a:solidFill>
              <a:effectLst/>
              <a:uLnTx/>
              <a:uFillTx/>
              <a:latin typeface="Century Gothic"/>
              <a:ea typeface="+mn-ea"/>
              <a:cs typeface="+mn-cs"/>
            </a:endParaRPr>
          </a:p>
        </p:txBody>
      </p:sp>
      <p:sp>
        <p:nvSpPr>
          <p:cNvPr id="16" name="Espace réservé du texte 8">
            <a:extLst>
              <a:ext uri="{FF2B5EF4-FFF2-40B4-BE49-F238E27FC236}">
                <a16:creationId xmlns:a16="http://schemas.microsoft.com/office/drawing/2014/main" id="{45E4587A-ACBB-4AAD-848B-B08D014F2793}"/>
              </a:ext>
            </a:extLst>
          </p:cNvPr>
          <p:cNvSpPr txBox="1">
            <a:spLocks/>
          </p:cNvSpPr>
          <p:nvPr userDrawn="1"/>
        </p:nvSpPr>
        <p:spPr bwMode="gray">
          <a:xfrm>
            <a:off x="712544" y="4071166"/>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3"/>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999999"/>
                </a:solidFill>
                <a:effectLst/>
                <a:uLnTx/>
                <a:uFillTx/>
                <a:latin typeface="Century Gothic"/>
                <a:ea typeface="+mn-ea"/>
                <a:cs typeface="+mn-cs"/>
              </a:rPr>
              <a:t>Stream 3</a:t>
            </a:r>
            <a:endParaRPr kumimoji="0" lang="en-GB" sz="1200" b="1" i="0" u="none" strike="noStrike" kern="1200" cap="all" spc="0" normalizeH="0" baseline="0" noProof="0">
              <a:ln>
                <a:noFill/>
              </a:ln>
              <a:solidFill>
                <a:srgbClr val="999999"/>
              </a:solidFill>
              <a:effectLst/>
              <a:uLnTx/>
              <a:uFillTx/>
              <a:latin typeface="Century Gothic"/>
              <a:ea typeface="+mn-ea"/>
              <a:cs typeface="+mn-cs"/>
            </a:endParaRPr>
          </a:p>
        </p:txBody>
      </p:sp>
      <p:sp>
        <p:nvSpPr>
          <p:cNvPr id="17" name="Espace réservé du texte 8">
            <a:extLst>
              <a:ext uri="{FF2B5EF4-FFF2-40B4-BE49-F238E27FC236}">
                <a16:creationId xmlns:a16="http://schemas.microsoft.com/office/drawing/2014/main" id="{93D89CB3-7972-4DA2-9ECB-1BB08BBD9360}"/>
              </a:ext>
            </a:extLst>
          </p:cNvPr>
          <p:cNvSpPr txBox="1">
            <a:spLocks/>
          </p:cNvSpPr>
          <p:nvPr userDrawn="1"/>
        </p:nvSpPr>
        <p:spPr bwMode="gray">
          <a:xfrm>
            <a:off x="712544" y="4806296"/>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4"/>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66666"/>
                </a:solidFill>
                <a:effectLst/>
                <a:uLnTx/>
                <a:uFillTx/>
                <a:latin typeface="Century Gothic"/>
                <a:ea typeface="+mn-ea"/>
                <a:cs typeface="+mn-cs"/>
              </a:rPr>
              <a:t>Stream 4</a:t>
            </a:r>
            <a:endParaRPr kumimoji="0" lang="en-GB" sz="1200" b="1" i="0" u="none" strike="noStrike" kern="1200" cap="all" spc="0" normalizeH="0" baseline="0" noProof="0">
              <a:ln>
                <a:noFill/>
              </a:ln>
              <a:solidFill>
                <a:srgbClr val="666666"/>
              </a:solidFill>
              <a:effectLst/>
              <a:uLnTx/>
              <a:uFillTx/>
              <a:latin typeface="Century Gothic"/>
              <a:ea typeface="+mn-ea"/>
              <a:cs typeface="+mn-cs"/>
            </a:endParaRPr>
          </a:p>
        </p:txBody>
      </p:sp>
      <p:sp>
        <p:nvSpPr>
          <p:cNvPr id="18" name="Espace réservé du texte 8">
            <a:extLst>
              <a:ext uri="{FF2B5EF4-FFF2-40B4-BE49-F238E27FC236}">
                <a16:creationId xmlns:a16="http://schemas.microsoft.com/office/drawing/2014/main" id="{ECA0FFE7-F472-48D8-8BB6-4B6091E1EE45}"/>
              </a:ext>
            </a:extLst>
          </p:cNvPr>
          <p:cNvSpPr txBox="1">
            <a:spLocks/>
          </p:cNvSpPr>
          <p:nvPr userDrawn="1"/>
        </p:nvSpPr>
        <p:spPr bwMode="gray">
          <a:xfrm>
            <a:off x="2165657" y="2508803"/>
            <a:ext cx="1728000" cy="360000"/>
          </a:xfrm>
          <a:prstGeom prst="roundRect">
            <a:avLst>
              <a:gd name="adj" fmla="val 12037"/>
            </a:avLst>
          </a:prstGeom>
          <a:solidFill>
            <a:srgbClr val="8DA6CF"/>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Task 1</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19" name="Espace réservé du texte 8">
            <a:extLst>
              <a:ext uri="{FF2B5EF4-FFF2-40B4-BE49-F238E27FC236}">
                <a16:creationId xmlns:a16="http://schemas.microsoft.com/office/drawing/2014/main" id="{BB07398D-4615-4180-AFD2-1469BA30D9D2}"/>
              </a:ext>
            </a:extLst>
          </p:cNvPr>
          <p:cNvSpPr txBox="1">
            <a:spLocks/>
          </p:cNvSpPr>
          <p:nvPr userDrawn="1"/>
        </p:nvSpPr>
        <p:spPr bwMode="gray">
          <a:xfrm>
            <a:off x="4049296" y="2508803"/>
            <a:ext cx="990000" cy="360000"/>
          </a:xfrm>
          <a:prstGeom prst="roundRect">
            <a:avLst>
              <a:gd name="adj" fmla="val 50000"/>
            </a:avLst>
          </a:prstGeom>
          <a:ln w="22225">
            <a:solidFill>
              <a:srgbClr val="8DA6CF"/>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8DA6CF"/>
                </a:solidFill>
                <a:effectLst/>
                <a:uLnTx/>
                <a:uFillTx/>
                <a:latin typeface="Century Gothic"/>
                <a:ea typeface="+mn-ea"/>
                <a:cs typeface="+mn-cs"/>
              </a:rPr>
              <a:t>goal</a:t>
            </a:r>
            <a:endParaRPr kumimoji="0" lang="en-GB" sz="1200" b="1" i="0" u="none" strike="noStrike" kern="1200" cap="all" spc="0" normalizeH="0" baseline="0" noProof="0">
              <a:ln>
                <a:noFill/>
              </a:ln>
              <a:solidFill>
                <a:srgbClr val="8DA6CF"/>
              </a:solidFill>
              <a:effectLst/>
              <a:uLnTx/>
              <a:uFillTx/>
              <a:latin typeface="Century Gothic"/>
              <a:ea typeface="+mn-ea"/>
              <a:cs typeface="+mn-cs"/>
            </a:endParaRPr>
          </a:p>
        </p:txBody>
      </p:sp>
      <p:sp>
        <p:nvSpPr>
          <p:cNvPr id="20" name="Espace réservé du texte 8">
            <a:extLst>
              <a:ext uri="{FF2B5EF4-FFF2-40B4-BE49-F238E27FC236}">
                <a16:creationId xmlns:a16="http://schemas.microsoft.com/office/drawing/2014/main" id="{2E33120A-0B15-401C-AA54-CB7208495829}"/>
              </a:ext>
            </a:extLst>
          </p:cNvPr>
          <p:cNvSpPr txBox="1">
            <a:spLocks/>
          </p:cNvSpPr>
          <p:nvPr userDrawn="1"/>
        </p:nvSpPr>
        <p:spPr bwMode="gray">
          <a:xfrm>
            <a:off x="4049296" y="3249427"/>
            <a:ext cx="2466000" cy="360000"/>
          </a:xfrm>
          <a:prstGeom prst="roundRect">
            <a:avLst>
              <a:gd name="adj" fmla="val 12037"/>
            </a:avLst>
          </a:prstGeom>
          <a:solidFill>
            <a:srgbClr val="6789BF"/>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Task 2</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1" name="Espace réservé du texte 8">
            <a:extLst>
              <a:ext uri="{FF2B5EF4-FFF2-40B4-BE49-F238E27FC236}">
                <a16:creationId xmlns:a16="http://schemas.microsoft.com/office/drawing/2014/main" id="{C3AAAAC7-96B8-4AE5-9AC1-A7EC29B37FED}"/>
              </a:ext>
            </a:extLst>
          </p:cNvPr>
          <p:cNvSpPr txBox="1">
            <a:spLocks/>
          </p:cNvSpPr>
          <p:nvPr userDrawn="1"/>
        </p:nvSpPr>
        <p:spPr bwMode="gray">
          <a:xfrm>
            <a:off x="6687412" y="3249427"/>
            <a:ext cx="990000" cy="360000"/>
          </a:xfrm>
          <a:prstGeom prst="roundRect">
            <a:avLst>
              <a:gd name="adj" fmla="val 50000"/>
            </a:avLst>
          </a:prstGeom>
          <a:ln w="22225">
            <a:solidFill>
              <a:srgbClr val="6789BF"/>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789BF"/>
                </a:solidFill>
                <a:effectLst/>
                <a:uLnTx/>
                <a:uFillTx/>
                <a:latin typeface="Century Gothic"/>
                <a:ea typeface="+mn-ea"/>
                <a:cs typeface="+mn-cs"/>
              </a:rPr>
              <a:t>goal</a:t>
            </a:r>
            <a:endParaRPr kumimoji="0" lang="en-GB" sz="1200" b="1" i="0" u="none" strike="noStrike" kern="1200" cap="all" spc="0" normalizeH="0" baseline="0" noProof="0">
              <a:ln>
                <a:noFill/>
              </a:ln>
              <a:solidFill>
                <a:srgbClr val="6789BF"/>
              </a:solidFill>
              <a:effectLst/>
              <a:uLnTx/>
              <a:uFillTx/>
              <a:latin typeface="Century Gothic"/>
              <a:ea typeface="+mn-ea"/>
              <a:cs typeface="+mn-cs"/>
            </a:endParaRPr>
          </a:p>
        </p:txBody>
      </p:sp>
      <p:sp>
        <p:nvSpPr>
          <p:cNvPr id="22" name="Espace réservé du texte 8">
            <a:extLst>
              <a:ext uri="{FF2B5EF4-FFF2-40B4-BE49-F238E27FC236}">
                <a16:creationId xmlns:a16="http://schemas.microsoft.com/office/drawing/2014/main" id="{D904E477-0552-4B64-BBA0-118A5052452C}"/>
              </a:ext>
            </a:extLst>
          </p:cNvPr>
          <p:cNvSpPr txBox="1">
            <a:spLocks/>
          </p:cNvSpPr>
          <p:nvPr userDrawn="1"/>
        </p:nvSpPr>
        <p:spPr bwMode="gray">
          <a:xfrm>
            <a:off x="2165657" y="3987348"/>
            <a:ext cx="5130000" cy="360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Task 3</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3" name="Espace réservé du texte 8">
            <a:extLst>
              <a:ext uri="{FF2B5EF4-FFF2-40B4-BE49-F238E27FC236}">
                <a16:creationId xmlns:a16="http://schemas.microsoft.com/office/drawing/2014/main" id="{EDFA9240-0F3A-4764-BEE6-A9F2163A70D5}"/>
              </a:ext>
            </a:extLst>
          </p:cNvPr>
          <p:cNvSpPr txBox="1">
            <a:spLocks/>
          </p:cNvSpPr>
          <p:nvPr userDrawn="1"/>
        </p:nvSpPr>
        <p:spPr bwMode="gray">
          <a:xfrm>
            <a:off x="7448912" y="3987348"/>
            <a:ext cx="990000" cy="360000"/>
          </a:xfrm>
          <a:prstGeom prst="roundRect">
            <a:avLst>
              <a:gd name="adj" fmla="val 50000"/>
            </a:avLst>
          </a:prstGeom>
          <a:ln w="22225">
            <a:solidFill>
              <a:srgbClr val="999999"/>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3"/>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999999"/>
                </a:solidFill>
                <a:effectLst/>
                <a:uLnTx/>
                <a:uFillTx/>
                <a:latin typeface="Century Gothic"/>
                <a:ea typeface="+mn-ea"/>
                <a:cs typeface="+mn-cs"/>
              </a:rPr>
              <a:t>goal</a:t>
            </a:r>
            <a:endParaRPr kumimoji="0" lang="en-GB" sz="1200" b="1" i="0" u="none" strike="noStrike" kern="1200" cap="all" spc="0" normalizeH="0" baseline="0" noProof="0">
              <a:ln>
                <a:noFill/>
              </a:ln>
              <a:solidFill>
                <a:srgbClr val="999999"/>
              </a:solidFill>
              <a:effectLst/>
              <a:uLnTx/>
              <a:uFillTx/>
              <a:latin typeface="Century Gothic"/>
              <a:ea typeface="+mn-ea"/>
              <a:cs typeface="+mn-cs"/>
            </a:endParaRPr>
          </a:p>
        </p:txBody>
      </p:sp>
      <p:sp>
        <p:nvSpPr>
          <p:cNvPr id="24" name="Espace réservé du texte 8">
            <a:extLst>
              <a:ext uri="{FF2B5EF4-FFF2-40B4-BE49-F238E27FC236}">
                <a16:creationId xmlns:a16="http://schemas.microsoft.com/office/drawing/2014/main" id="{6FEE7ACA-FC0F-4073-916F-D95261519A6A}"/>
              </a:ext>
            </a:extLst>
          </p:cNvPr>
          <p:cNvSpPr txBox="1">
            <a:spLocks/>
          </p:cNvSpPr>
          <p:nvPr userDrawn="1"/>
        </p:nvSpPr>
        <p:spPr bwMode="gray">
          <a:xfrm>
            <a:off x="6057360" y="4725144"/>
            <a:ext cx="4374000" cy="360000"/>
          </a:xfrm>
          <a:prstGeom prst="roundRect">
            <a:avLst>
              <a:gd name="adj" fmla="val 12037"/>
            </a:avLst>
          </a:prstGeom>
          <a:solidFill>
            <a:srgbClr val="666666"/>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Task 4</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5" name="Espace réservé du texte 8">
            <a:extLst>
              <a:ext uri="{FF2B5EF4-FFF2-40B4-BE49-F238E27FC236}">
                <a16:creationId xmlns:a16="http://schemas.microsoft.com/office/drawing/2014/main" id="{128B0DDD-61A7-4826-B8A4-7D660817F397}"/>
              </a:ext>
            </a:extLst>
          </p:cNvPr>
          <p:cNvSpPr txBox="1">
            <a:spLocks/>
          </p:cNvSpPr>
          <p:nvPr userDrawn="1"/>
        </p:nvSpPr>
        <p:spPr bwMode="gray">
          <a:xfrm>
            <a:off x="4771472" y="4725144"/>
            <a:ext cx="1116000" cy="360000"/>
          </a:xfrm>
          <a:prstGeom prst="roundRect">
            <a:avLst>
              <a:gd name="adj" fmla="val 50000"/>
            </a:avLst>
          </a:prstGeom>
          <a:ln w="22225">
            <a:solidFill>
              <a:srgbClr val="666666"/>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4"/>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66666"/>
                </a:solidFill>
                <a:effectLst/>
                <a:uLnTx/>
                <a:uFillTx/>
                <a:latin typeface="Century Gothic"/>
                <a:ea typeface="+mn-ea"/>
                <a:cs typeface="+mn-cs"/>
              </a:rPr>
              <a:t>Kick-off</a:t>
            </a:r>
            <a:endParaRPr kumimoji="0" lang="en-GB" sz="1200" b="1" i="0" u="none" strike="noStrike" kern="1200" cap="all" spc="0" normalizeH="0" baseline="0" noProof="0">
              <a:ln>
                <a:noFill/>
              </a:ln>
              <a:solidFill>
                <a:srgbClr val="666666"/>
              </a:solidFill>
              <a:effectLst/>
              <a:uLnTx/>
              <a:uFillTx/>
              <a:latin typeface="Century Gothic"/>
              <a:ea typeface="+mn-ea"/>
              <a:cs typeface="+mn-cs"/>
            </a:endParaRPr>
          </a:p>
        </p:txBody>
      </p:sp>
      <p:sp>
        <p:nvSpPr>
          <p:cNvPr id="27" name="Espace réservé du texte 8">
            <a:extLst>
              <a:ext uri="{FF2B5EF4-FFF2-40B4-BE49-F238E27FC236}">
                <a16:creationId xmlns:a16="http://schemas.microsoft.com/office/drawing/2014/main" id="{FD077CC5-04C0-4185-85DB-545DC78413B5}"/>
              </a:ext>
            </a:extLst>
          </p:cNvPr>
          <p:cNvSpPr txBox="1">
            <a:spLocks/>
          </p:cNvSpPr>
          <p:nvPr userDrawn="1"/>
        </p:nvSpPr>
        <p:spPr bwMode="gray">
          <a:xfrm>
            <a:off x="2166802" y="1931407"/>
            <a:ext cx="9324000" cy="108000"/>
          </a:xfrm>
          <a:prstGeom prst="rightArrow">
            <a:avLst>
              <a:gd name="adj1" fmla="val 30869"/>
              <a:gd name="adj2" fmla="val 178985"/>
            </a:avLst>
          </a:prstGeom>
          <a:solidFill>
            <a:srgbClr val="416BAF"/>
          </a:solid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00" b="1" kern="1200" cap="all" baseline="0">
                <a:ln>
                  <a:solidFill>
                    <a:schemeClr val="tx1">
                      <a:alpha val="0"/>
                    </a:schemeClr>
                  </a:solidFill>
                </a:ln>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00" b="1" i="0" u="none" strike="noStrike" kern="1200" cap="all" spc="0" normalizeH="0" baseline="0" noProof="0">
                <a:ln>
                  <a:solidFill>
                    <a:sysClr val="windowText" lastClr="000000">
                      <a:alpha val="0"/>
                    </a:sysClr>
                  </a:solidFill>
                </a:ln>
                <a:solidFill>
                  <a:srgbClr val="416BAF"/>
                </a:solidFill>
                <a:effectLst/>
                <a:uLnTx/>
                <a:uFillTx/>
                <a:latin typeface="Century Gothic"/>
                <a:ea typeface="+mn-ea"/>
                <a:cs typeface="+mn-cs"/>
              </a:rPr>
              <a:t> </a:t>
            </a:r>
          </a:p>
        </p:txBody>
      </p:sp>
    </p:spTree>
    <p:extLst>
      <p:ext uri="{BB962C8B-B14F-4D97-AF65-F5344CB8AC3E}">
        <p14:creationId xmlns:p14="http://schemas.microsoft.com/office/powerpoint/2010/main" val="32308492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2_Chart 1">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6" name="Titre 1">
            <a:extLst>
              <a:ext uri="{FF2B5EF4-FFF2-40B4-BE49-F238E27FC236}">
                <a16:creationId xmlns:a16="http://schemas.microsoft.com/office/drawing/2014/main" id="{DDD9B8CF-92F0-4B5E-AE07-40BC779AD7F1}"/>
              </a:ext>
            </a:extLst>
          </p:cNvPr>
          <p:cNvSpPr txBox="1">
            <a:spLocks/>
          </p:cNvSpPr>
          <p:nvPr userDrawn="1"/>
        </p:nvSpPr>
        <p:spPr bwMode="gray">
          <a:xfrm>
            <a:off x="720000" y="656693"/>
            <a:ext cx="4320000" cy="360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000" b="1" i="0" u="none" strike="noStrike" kern="1200" cap="all" spc="0" normalizeH="0" baseline="0" noProof="0">
                <a:ln>
                  <a:noFill/>
                </a:ln>
                <a:solidFill>
                  <a:srgbClr val="416BAF"/>
                </a:solidFill>
                <a:effectLst/>
                <a:uLnTx/>
                <a:uFillTx/>
                <a:latin typeface="Century Gothic"/>
                <a:ea typeface="+mj-ea"/>
                <a:cs typeface="+mj-cs"/>
              </a:rPr>
              <a:t>Title</a:t>
            </a:r>
            <a:endParaRPr kumimoji="0" lang="en-US" sz="2000" b="1" i="0" u="none" strike="noStrike" kern="1200" cap="all" spc="0" normalizeH="0" baseline="0" noProof="0">
              <a:ln>
                <a:noFill/>
              </a:ln>
              <a:solidFill>
                <a:srgbClr val="416BAF"/>
              </a:solidFill>
              <a:effectLst/>
              <a:uLnTx/>
              <a:uFillTx/>
              <a:latin typeface="Century Gothic"/>
              <a:ea typeface="+mj-ea"/>
              <a:cs typeface="+mj-cs"/>
            </a:endParaRPr>
          </a:p>
        </p:txBody>
      </p:sp>
      <p:sp>
        <p:nvSpPr>
          <p:cNvPr id="7" name="Espace réservé du numéro de diapositive 4">
            <a:extLst>
              <a:ext uri="{FF2B5EF4-FFF2-40B4-BE49-F238E27FC236}">
                <a16:creationId xmlns:a16="http://schemas.microsoft.com/office/drawing/2014/main" id="{53B12373-638E-4584-ADE1-1BBF4B4F841B}"/>
              </a:ext>
            </a:extLst>
          </p:cNvPr>
          <p:cNvSpPr txBox="1">
            <a:spLocks/>
          </p:cNvSpPr>
          <p:nvPr userDrawn="1"/>
        </p:nvSpPr>
        <p:spPr bwMode="gray">
          <a:xfrm>
            <a:off x="11615899" y="6238070"/>
            <a:ext cx="576101" cy="404812"/>
          </a:xfrm>
          <a:prstGeom prst="rect">
            <a:avLst/>
          </a:prstGeom>
        </p:spPr>
        <p:txBody>
          <a:bodyPr vert="horz" lIns="0" tIns="0" rIns="0" bIns="0" rtlCol="0" anchor="ctr" anchorCtr="0">
            <a:noAutofit/>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
        <p:nvSpPr>
          <p:cNvPr id="8" name="Espace réservé du texte 7">
            <a:extLst>
              <a:ext uri="{FF2B5EF4-FFF2-40B4-BE49-F238E27FC236}">
                <a16:creationId xmlns:a16="http://schemas.microsoft.com/office/drawing/2014/main" id="{488D50DB-DFE6-4849-8D67-4AC7C1A79D80}"/>
              </a:ext>
            </a:extLst>
          </p:cNvPr>
          <p:cNvSpPr txBox="1">
            <a:spLocks/>
          </p:cNvSpPr>
          <p:nvPr userDrawn="1"/>
        </p:nvSpPr>
        <p:spPr bwMode="gray">
          <a:xfrm>
            <a:off x="720000" y="944725"/>
            <a:ext cx="4320000" cy="360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2000" b="0"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000" b="0" i="0" u="none" strike="noStrike" kern="1200" cap="all" spc="0" normalizeH="0" baseline="0" noProof="0">
                <a:ln>
                  <a:noFill/>
                </a:ln>
                <a:solidFill>
                  <a:sysClr val="windowText" lastClr="000000"/>
                </a:solidFill>
                <a:effectLst/>
                <a:uLnTx/>
                <a:uFillTx/>
                <a:latin typeface="Century Gothic"/>
                <a:ea typeface="+mn-ea"/>
                <a:cs typeface="+mn-cs"/>
              </a:rPr>
              <a:t>Subtitle</a:t>
            </a:r>
          </a:p>
        </p:txBody>
      </p:sp>
      <p:sp>
        <p:nvSpPr>
          <p:cNvPr id="9" name="Espace réservé du texte 8">
            <a:extLst>
              <a:ext uri="{FF2B5EF4-FFF2-40B4-BE49-F238E27FC236}">
                <a16:creationId xmlns:a16="http://schemas.microsoft.com/office/drawing/2014/main" id="{A1477A94-3016-45B9-89D4-E65524478F5E}"/>
              </a:ext>
            </a:extLst>
          </p:cNvPr>
          <p:cNvSpPr txBox="1">
            <a:spLocks/>
          </p:cNvSpPr>
          <p:nvPr userDrawn="1"/>
        </p:nvSpPr>
        <p:spPr bwMode="gray">
          <a:xfrm>
            <a:off x="6100592" y="87271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5"/>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5"/>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BBB1A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BBB1A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BBB1A4"/>
              </a:solidFill>
              <a:effectLst/>
              <a:uLnTx/>
              <a:uFillTx/>
              <a:latin typeface="Century Gothic"/>
              <a:ea typeface="+mn-ea"/>
              <a:cs typeface="+mn-cs"/>
            </a:endParaRPr>
          </a:p>
        </p:txBody>
      </p:sp>
      <p:sp>
        <p:nvSpPr>
          <p:cNvPr id="10" name="Espace réservé du texte 8">
            <a:extLst>
              <a:ext uri="{FF2B5EF4-FFF2-40B4-BE49-F238E27FC236}">
                <a16:creationId xmlns:a16="http://schemas.microsoft.com/office/drawing/2014/main" id="{840EC39D-A05A-434E-9D08-6375648C73C2}"/>
              </a:ext>
            </a:extLst>
          </p:cNvPr>
          <p:cNvSpPr txBox="1">
            <a:spLocks/>
          </p:cNvSpPr>
          <p:nvPr userDrawn="1"/>
        </p:nvSpPr>
        <p:spPr bwMode="gray">
          <a:xfrm>
            <a:off x="8477788" y="721080"/>
            <a:ext cx="2988000" cy="288000"/>
          </a:xfrm>
          <a:prstGeom prst="roundRect">
            <a:avLst>
              <a:gd name="adj" fmla="val 12037"/>
            </a:avLst>
          </a:prstGeom>
          <a:solidFill>
            <a:srgbClr val="666666"/>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11" name="Espace réservé pour une image  10">
            <a:extLst>
              <a:ext uri="{FF2B5EF4-FFF2-40B4-BE49-F238E27FC236}">
                <a16:creationId xmlns:a16="http://schemas.microsoft.com/office/drawing/2014/main" id="{2B66075F-5EB6-43D4-87B4-4B7A6B66E6BD}"/>
              </a:ext>
            </a:extLst>
          </p:cNvPr>
          <p:cNvSpPr txBox="1">
            <a:spLocks/>
          </p:cNvSpPr>
          <p:nvPr userDrawn="1"/>
        </p:nvSpPr>
        <p:spPr bwMode="gray">
          <a:xfrm>
            <a:off x="5474464" y="85798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12" name="Espace réservé du texte 8">
            <a:extLst>
              <a:ext uri="{FF2B5EF4-FFF2-40B4-BE49-F238E27FC236}">
                <a16:creationId xmlns:a16="http://schemas.microsoft.com/office/drawing/2014/main" id="{2880BC8D-5E75-4007-A2A8-2AA70378E799}"/>
              </a:ext>
            </a:extLst>
          </p:cNvPr>
          <p:cNvSpPr txBox="1">
            <a:spLocks/>
          </p:cNvSpPr>
          <p:nvPr userDrawn="1"/>
        </p:nvSpPr>
        <p:spPr bwMode="gray">
          <a:xfrm>
            <a:off x="6100592" y="1580164"/>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5"/>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5"/>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BBB1A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BBB1A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BBB1A4"/>
              </a:solidFill>
              <a:effectLst/>
              <a:uLnTx/>
              <a:uFillTx/>
              <a:latin typeface="Century Gothic"/>
              <a:ea typeface="+mn-ea"/>
              <a:cs typeface="+mn-cs"/>
            </a:endParaRPr>
          </a:p>
        </p:txBody>
      </p:sp>
      <p:sp>
        <p:nvSpPr>
          <p:cNvPr id="13" name="Espace réservé pour une image  10">
            <a:extLst>
              <a:ext uri="{FF2B5EF4-FFF2-40B4-BE49-F238E27FC236}">
                <a16:creationId xmlns:a16="http://schemas.microsoft.com/office/drawing/2014/main" id="{4CD76DDA-12AF-4DBD-A05C-66EBBB9F7D46}"/>
              </a:ext>
            </a:extLst>
          </p:cNvPr>
          <p:cNvSpPr txBox="1">
            <a:spLocks/>
          </p:cNvSpPr>
          <p:nvPr userDrawn="1"/>
        </p:nvSpPr>
        <p:spPr bwMode="gray">
          <a:xfrm>
            <a:off x="5474464" y="1565432"/>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14" name="Espace réservé du texte 8">
            <a:extLst>
              <a:ext uri="{FF2B5EF4-FFF2-40B4-BE49-F238E27FC236}">
                <a16:creationId xmlns:a16="http://schemas.microsoft.com/office/drawing/2014/main" id="{4BA83F26-1295-4F0F-AB33-503B463D9B3A}"/>
              </a:ext>
            </a:extLst>
          </p:cNvPr>
          <p:cNvSpPr txBox="1">
            <a:spLocks/>
          </p:cNvSpPr>
          <p:nvPr userDrawn="1"/>
        </p:nvSpPr>
        <p:spPr bwMode="gray">
          <a:xfrm>
            <a:off x="9230444" y="1160748"/>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15" name="Espace réservé pour une image  10">
            <a:extLst>
              <a:ext uri="{FF2B5EF4-FFF2-40B4-BE49-F238E27FC236}">
                <a16:creationId xmlns:a16="http://schemas.microsoft.com/office/drawing/2014/main" id="{07703590-6BE7-4E09-802A-D0F22F1ADFF0}"/>
              </a:ext>
            </a:extLst>
          </p:cNvPr>
          <p:cNvSpPr txBox="1">
            <a:spLocks/>
          </p:cNvSpPr>
          <p:nvPr userDrawn="1"/>
        </p:nvSpPr>
        <p:spPr bwMode="gray">
          <a:xfrm>
            <a:off x="8604316" y="1146016"/>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16" name="Espace réservé du texte 8">
            <a:extLst>
              <a:ext uri="{FF2B5EF4-FFF2-40B4-BE49-F238E27FC236}">
                <a16:creationId xmlns:a16="http://schemas.microsoft.com/office/drawing/2014/main" id="{5CEBE6A3-9C40-4C59-9910-F8C4D566BFD3}"/>
              </a:ext>
            </a:extLst>
          </p:cNvPr>
          <p:cNvSpPr txBox="1">
            <a:spLocks/>
          </p:cNvSpPr>
          <p:nvPr userDrawn="1"/>
        </p:nvSpPr>
        <p:spPr bwMode="gray">
          <a:xfrm>
            <a:off x="9230444" y="183117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17" name="Espace réservé pour une image  10">
            <a:extLst>
              <a:ext uri="{FF2B5EF4-FFF2-40B4-BE49-F238E27FC236}">
                <a16:creationId xmlns:a16="http://schemas.microsoft.com/office/drawing/2014/main" id="{69DB278F-C096-44B2-9C62-225FC0A3A307}"/>
              </a:ext>
            </a:extLst>
          </p:cNvPr>
          <p:cNvSpPr txBox="1">
            <a:spLocks/>
          </p:cNvSpPr>
          <p:nvPr userDrawn="1"/>
        </p:nvSpPr>
        <p:spPr bwMode="gray">
          <a:xfrm>
            <a:off x="8604316" y="1816440"/>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18" name="Espace réservé du texte 8">
            <a:extLst>
              <a:ext uri="{FF2B5EF4-FFF2-40B4-BE49-F238E27FC236}">
                <a16:creationId xmlns:a16="http://schemas.microsoft.com/office/drawing/2014/main" id="{004D51D2-369C-4785-BA33-D534BD8C9090}"/>
              </a:ext>
            </a:extLst>
          </p:cNvPr>
          <p:cNvSpPr txBox="1">
            <a:spLocks/>
          </p:cNvSpPr>
          <p:nvPr userDrawn="1"/>
        </p:nvSpPr>
        <p:spPr bwMode="gray">
          <a:xfrm>
            <a:off x="10754576" y="1160748"/>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19" name="Espace réservé pour une image  10">
            <a:extLst>
              <a:ext uri="{FF2B5EF4-FFF2-40B4-BE49-F238E27FC236}">
                <a16:creationId xmlns:a16="http://schemas.microsoft.com/office/drawing/2014/main" id="{CD4527DB-E1D6-4DD4-98DD-1C84727BDA22}"/>
              </a:ext>
            </a:extLst>
          </p:cNvPr>
          <p:cNvSpPr txBox="1">
            <a:spLocks/>
          </p:cNvSpPr>
          <p:nvPr userDrawn="1"/>
        </p:nvSpPr>
        <p:spPr bwMode="gray">
          <a:xfrm>
            <a:off x="10128448" y="1146016"/>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20" name="Espace réservé du texte 8">
            <a:extLst>
              <a:ext uri="{FF2B5EF4-FFF2-40B4-BE49-F238E27FC236}">
                <a16:creationId xmlns:a16="http://schemas.microsoft.com/office/drawing/2014/main" id="{41F01F2D-A0BC-4E17-9677-BB88D1354AA0}"/>
              </a:ext>
            </a:extLst>
          </p:cNvPr>
          <p:cNvSpPr txBox="1">
            <a:spLocks/>
          </p:cNvSpPr>
          <p:nvPr userDrawn="1"/>
        </p:nvSpPr>
        <p:spPr bwMode="gray">
          <a:xfrm>
            <a:off x="10754576" y="183117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21" name="Espace réservé pour une image  10">
            <a:extLst>
              <a:ext uri="{FF2B5EF4-FFF2-40B4-BE49-F238E27FC236}">
                <a16:creationId xmlns:a16="http://schemas.microsoft.com/office/drawing/2014/main" id="{40464F9D-B51C-4682-9877-FA33E7184DC4}"/>
              </a:ext>
            </a:extLst>
          </p:cNvPr>
          <p:cNvSpPr txBox="1">
            <a:spLocks/>
          </p:cNvSpPr>
          <p:nvPr userDrawn="1"/>
        </p:nvSpPr>
        <p:spPr bwMode="gray">
          <a:xfrm>
            <a:off x="10128448" y="1816440"/>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22" name="Espace réservé du texte 8">
            <a:extLst>
              <a:ext uri="{FF2B5EF4-FFF2-40B4-BE49-F238E27FC236}">
                <a16:creationId xmlns:a16="http://schemas.microsoft.com/office/drawing/2014/main" id="{7D9A9ABA-C218-4DA5-B2A6-6D23D6041F07}"/>
              </a:ext>
            </a:extLst>
          </p:cNvPr>
          <p:cNvSpPr txBox="1">
            <a:spLocks/>
          </p:cNvSpPr>
          <p:nvPr userDrawn="1"/>
        </p:nvSpPr>
        <p:spPr bwMode="gray">
          <a:xfrm>
            <a:off x="720000" y="2672916"/>
            <a:ext cx="1440000" cy="288000"/>
          </a:xfrm>
          <a:prstGeom prst="roundRect">
            <a:avLst>
              <a:gd name="adj" fmla="val 12037"/>
            </a:avLst>
          </a:prstGeom>
          <a:solidFill>
            <a:srgbClr val="6789BF"/>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3" name="Espace réservé du texte 8">
            <a:extLst>
              <a:ext uri="{FF2B5EF4-FFF2-40B4-BE49-F238E27FC236}">
                <a16:creationId xmlns:a16="http://schemas.microsoft.com/office/drawing/2014/main" id="{7933560E-C6D5-4B6A-AD2B-14BADD652B0C}"/>
              </a:ext>
            </a:extLst>
          </p:cNvPr>
          <p:cNvSpPr txBox="1">
            <a:spLocks/>
          </p:cNvSpPr>
          <p:nvPr userDrawn="1"/>
        </p:nvSpPr>
        <p:spPr bwMode="gray">
          <a:xfrm>
            <a:off x="2273535" y="2672916"/>
            <a:ext cx="1440000" cy="288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4" name="Espace réservé du texte 8">
            <a:extLst>
              <a:ext uri="{FF2B5EF4-FFF2-40B4-BE49-F238E27FC236}">
                <a16:creationId xmlns:a16="http://schemas.microsoft.com/office/drawing/2014/main" id="{D700A86C-ABA3-4182-84F2-4AAB61B57C33}"/>
              </a:ext>
            </a:extLst>
          </p:cNvPr>
          <p:cNvSpPr txBox="1">
            <a:spLocks/>
          </p:cNvSpPr>
          <p:nvPr userDrawn="1"/>
        </p:nvSpPr>
        <p:spPr bwMode="gray">
          <a:xfrm>
            <a:off x="3827070" y="2672916"/>
            <a:ext cx="1440000" cy="288000"/>
          </a:xfrm>
          <a:prstGeom prst="roundRect">
            <a:avLst>
              <a:gd name="adj" fmla="val 12037"/>
            </a:avLst>
          </a:prstGeom>
          <a:solidFill>
            <a:srgbClr val="333333"/>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5" name="Espace réservé du texte 8">
            <a:extLst>
              <a:ext uri="{FF2B5EF4-FFF2-40B4-BE49-F238E27FC236}">
                <a16:creationId xmlns:a16="http://schemas.microsoft.com/office/drawing/2014/main" id="{2FA197BF-7608-4034-B0CE-1A284FBE9F6C}"/>
              </a:ext>
            </a:extLst>
          </p:cNvPr>
          <p:cNvSpPr txBox="1">
            <a:spLocks/>
          </p:cNvSpPr>
          <p:nvPr userDrawn="1"/>
        </p:nvSpPr>
        <p:spPr bwMode="gray">
          <a:xfrm>
            <a:off x="5380605" y="2672916"/>
            <a:ext cx="2988000" cy="288000"/>
          </a:xfrm>
          <a:prstGeom prst="roundRect">
            <a:avLst>
              <a:gd name="adj" fmla="val 12037"/>
            </a:avLst>
          </a:prstGeom>
          <a:solidFill>
            <a:srgbClr val="8DA6CF"/>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7" name="Espace réservé du texte 8">
            <a:extLst>
              <a:ext uri="{FF2B5EF4-FFF2-40B4-BE49-F238E27FC236}">
                <a16:creationId xmlns:a16="http://schemas.microsoft.com/office/drawing/2014/main" id="{A1D823C6-C780-4D64-8B03-B68018B05DED}"/>
              </a:ext>
            </a:extLst>
          </p:cNvPr>
          <p:cNvSpPr txBox="1">
            <a:spLocks/>
          </p:cNvSpPr>
          <p:nvPr userDrawn="1"/>
        </p:nvSpPr>
        <p:spPr bwMode="gray">
          <a:xfrm>
            <a:off x="8482140" y="2672916"/>
            <a:ext cx="1440000" cy="288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8" name="Espace réservé du texte 8">
            <a:extLst>
              <a:ext uri="{FF2B5EF4-FFF2-40B4-BE49-F238E27FC236}">
                <a16:creationId xmlns:a16="http://schemas.microsoft.com/office/drawing/2014/main" id="{FD80453C-D397-4F28-A2AA-5CC3858EBFB7}"/>
              </a:ext>
            </a:extLst>
          </p:cNvPr>
          <p:cNvSpPr txBox="1">
            <a:spLocks/>
          </p:cNvSpPr>
          <p:nvPr userDrawn="1"/>
        </p:nvSpPr>
        <p:spPr bwMode="gray">
          <a:xfrm>
            <a:off x="10035676" y="2672916"/>
            <a:ext cx="1440000" cy="288000"/>
          </a:xfrm>
          <a:prstGeom prst="roundRect">
            <a:avLst>
              <a:gd name="adj" fmla="val 12037"/>
            </a:avLst>
          </a:prstGeom>
          <a:solidFill>
            <a:srgbClr val="333333"/>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9" name="Espace réservé du texte 8">
            <a:extLst>
              <a:ext uri="{FF2B5EF4-FFF2-40B4-BE49-F238E27FC236}">
                <a16:creationId xmlns:a16="http://schemas.microsoft.com/office/drawing/2014/main" id="{DB500836-CFCA-485A-9C5A-D2681C9D4C39}"/>
              </a:ext>
            </a:extLst>
          </p:cNvPr>
          <p:cNvSpPr txBox="1">
            <a:spLocks/>
          </p:cNvSpPr>
          <p:nvPr userDrawn="1"/>
        </p:nvSpPr>
        <p:spPr bwMode="gray">
          <a:xfrm>
            <a:off x="145792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789B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789B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789BF"/>
              </a:solidFill>
              <a:effectLst/>
              <a:uLnTx/>
              <a:uFillTx/>
              <a:latin typeface="Century Gothic"/>
              <a:ea typeface="+mn-ea"/>
              <a:cs typeface="+mn-cs"/>
            </a:endParaRPr>
          </a:p>
        </p:txBody>
      </p:sp>
      <p:sp>
        <p:nvSpPr>
          <p:cNvPr id="30" name="Espace réservé pour une image  10">
            <a:extLst>
              <a:ext uri="{FF2B5EF4-FFF2-40B4-BE49-F238E27FC236}">
                <a16:creationId xmlns:a16="http://schemas.microsoft.com/office/drawing/2014/main" id="{0400A1EB-71F2-4E9B-B69B-01FD62FD0104}"/>
              </a:ext>
            </a:extLst>
          </p:cNvPr>
          <p:cNvSpPr txBox="1">
            <a:spLocks/>
          </p:cNvSpPr>
          <p:nvPr userDrawn="1"/>
        </p:nvSpPr>
        <p:spPr bwMode="gray">
          <a:xfrm>
            <a:off x="831796"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31" name="Espace réservé du texte 8">
            <a:extLst>
              <a:ext uri="{FF2B5EF4-FFF2-40B4-BE49-F238E27FC236}">
                <a16:creationId xmlns:a16="http://schemas.microsoft.com/office/drawing/2014/main" id="{8563923A-6011-42E4-93E2-5291EF2172AC}"/>
              </a:ext>
            </a:extLst>
          </p:cNvPr>
          <p:cNvSpPr txBox="1">
            <a:spLocks/>
          </p:cNvSpPr>
          <p:nvPr userDrawn="1"/>
        </p:nvSpPr>
        <p:spPr bwMode="gray">
          <a:xfrm>
            <a:off x="145792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789B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789B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789BF"/>
              </a:solidFill>
              <a:effectLst/>
              <a:uLnTx/>
              <a:uFillTx/>
              <a:latin typeface="Century Gothic"/>
              <a:ea typeface="+mn-ea"/>
              <a:cs typeface="+mn-cs"/>
            </a:endParaRPr>
          </a:p>
        </p:txBody>
      </p:sp>
      <p:sp>
        <p:nvSpPr>
          <p:cNvPr id="32" name="Espace réservé pour une image  10">
            <a:extLst>
              <a:ext uri="{FF2B5EF4-FFF2-40B4-BE49-F238E27FC236}">
                <a16:creationId xmlns:a16="http://schemas.microsoft.com/office/drawing/2014/main" id="{F529762E-BE4B-4C31-8BE7-FB5A9B7A9DB2}"/>
              </a:ext>
            </a:extLst>
          </p:cNvPr>
          <p:cNvSpPr txBox="1">
            <a:spLocks/>
          </p:cNvSpPr>
          <p:nvPr userDrawn="1"/>
        </p:nvSpPr>
        <p:spPr bwMode="gray">
          <a:xfrm>
            <a:off x="831796"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33" name="Espace réservé du texte 8">
            <a:extLst>
              <a:ext uri="{FF2B5EF4-FFF2-40B4-BE49-F238E27FC236}">
                <a16:creationId xmlns:a16="http://schemas.microsoft.com/office/drawing/2014/main" id="{235295CE-1BF4-4AD1-BCC5-6A05E7491B02}"/>
              </a:ext>
            </a:extLst>
          </p:cNvPr>
          <p:cNvSpPr txBox="1">
            <a:spLocks/>
          </p:cNvSpPr>
          <p:nvPr userDrawn="1"/>
        </p:nvSpPr>
        <p:spPr bwMode="gray">
          <a:xfrm>
            <a:off x="1457924" y="469625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789B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789B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789BF"/>
              </a:solidFill>
              <a:effectLst/>
              <a:uLnTx/>
              <a:uFillTx/>
              <a:latin typeface="Century Gothic"/>
              <a:ea typeface="+mn-ea"/>
              <a:cs typeface="+mn-cs"/>
            </a:endParaRPr>
          </a:p>
        </p:txBody>
      </p:sp>
      <p:sp>
        <p:nvSpPr>
          <p:cNvPr id="34" name="Espace réservé pour une image  10">
            <a:extLst>
              <a:ext uri="{FF2B5EF4-FFF2-40B4-BE49-F238E27FC236}">
                <a16:creationId xmlns:a16="http://schemas.microsoft.com/office/drawing/2014/main" id="{4A485ABA-C04D-4EF4-918F-211EF15A6C3D}"/>
              </a:ext>
            </a:extLst>
          </p:cNvPr>
          <p:cNvSpPr txBox="1">
            <a:spLocks/>
          </p:cNvSpPr>
          <p:nvPr userDrawn="1"/>
        </p:nvSpPr>
        <p:spPr bwMode="gray">
          <a:xfrm>
            <a:off x="831796" y="4681520"/>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35" name="Espace réservé du texte 8">
            <a:extLst>
              <a:ext uri="{FF2B5EF4-FFF2-40B4-BE49-F238E27FC236}">
                <a16:creationId xmlns:a16="http://schemas.microsoft.com/office/drawing/2014/main" id="{CF3DE523-422E-4424-887B-099BDD3D315A}"/>
              </a:ext>
            </a:extLst>
          </p:cNvPr>
          <p:cNvSpPr txBox="1">
            <a:spLocks/>
          </p:cNvSpPr>
          <p:nvPr userDrawn="1"/>
        </p:nvSpPr>
        <p:spPr bwMode="gray">
          <a:xfrm>
            <a:off x="2990856"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36" name="Espace réservé pour une image  10">
            <a:extLst>
              <a:ext uri="{FF2B5EF4-FFF2-40B4-BE49-F238E27FC236}">
                <a16:creationId xmlns:a16="http://schemas.microsoft.com/office/drawing/2014/main" id="{946EE228-4757-42EF-9D06-5344F1CC4409}"/>
              </a:ext>
            </a:extLst>
          </p:cNvPr>
          <p:cNvSpPr txBox="1">
            <a:spLocks/>
          </p:cNvSpPr>
          <p:nvPr userDrawn="1"/>
        </p:nvSpPr>
        <p:spPr bwMode="gray">
          <a:xfrm>
            <a:off x="2364728"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37" name="Espace réservé du texte 8">
            <a:extLst>
              <a:ext uri="{FF2B5EF4-FFF2-40B4-BE49-F238E27FC236}">
                <a16:creationId xmlns:a16="http://schemas.microsoft.com/office/drawing/2014/main" id="{F1A36353-A1FA-40EE-A82C-D96363EFA2F9}"/>
              </a:ext>
            </a:extLst>
          </p:cNvPr>
          <p:cNvSpPr txBox="1">
            <a:spLocks/>
          </p:cNvSpPr>
          <p:nvPr userDrawn="1"/>
        </p:nvSpPr>
        <p:spPr bwMode="gray">
          <a:xfrm>
            <a:off x="454112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38" name="Espace réservé pour une image  10">
            <a:extLst>
              <a:ext uri="{FF2B5EF4-FFF2-40B4-BE49-F238E27FC236}">
                <a16:creationId xmlns:a16="http://schemas.microsoft.com/office/drawing/2014/main" id="{0E3740DD-5017-4060-9D89-6950F8E2EDFE}"/>
              </a:ext>
            </a:extLst>
          </p:cNvPr>
          <p:cNvSpPr txBox="1">
            <a:spLocks/>
          </p:cNvSpPr>
          <p:nvPr userDrawn="1"/>
        </p:nvSpPr>
        <p:spPr bwMode="gray">
          <a:xfrm>
            <a:off x="3914996"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39" name="Espace réservé du texte 8">
            <a:extLst>
              <a:ext uri="{FF2B5EF4-FFF2-40B4-BE49-F238E27FC236}">
                <a16:creationId xmlns:a16="http://schemas.microsoft.com/office/drawing/2014/main" id="{01A521A8-2E70-4E25-8328-BF2FA7FC4FBC}"/>
              </a:ext>
            </a:extLst>
          </p:cNvPr>
          <p:cNvSpPr txBox="1">
            <a:spLocks/>
          </p:cNvSpPr>
          <p:nvPr userDrawn="1"/>
        </p:nvSpPr>
        <p:spPr bwMode="gray">
          <a:xfrm>
            <a:off x="454112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40" name="Espace réservé pour une image  10">
            <a:extLst>
              <a:ext uri="{FF2B5EF4-FFF2-40B4-BE49-F238E27FC236}">
                <a16:creationId xmlns:a16="http://schemas.microsoft.com/office/drawing/2014/main" id="{8B454CE0-C348-4F23-9EA0-A05EBA4EEC90}"/>
              </a:ext>
            </a:extLst>
          </p:cNvPr>
          <p:cNvSpPr txBox="1">
            <a:spLocks/>
          </p:cNvSpPr>
          <p:nvPr userDrawn="1"/>
        </p:nvSpPr>
        <p:spPr bwMode="gray">
          <a:xfrm>
            <a:off x="3914996"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41" name="Espace réservé du texte 8">
            <a:extLst>
              <a:ext uri="{FF2B5EF4-FFF2-40B4-BE49-F238E27FC236}">
                <a16:creationId xmlns:a16="http://schemas.microsoft.com/office/drawing/2014/main" id="{45EF7922-DAF4-45A1-AB44-5A71099FE0C3}"/>
              </a:ext>
            </a:extLst>
          </p:cNvPr>
          <p:cNvSpPr txBox="1">
            <a:spLocks/>
          </p:cNvSpPr>
          <p:nvPr userDrawn="1"/>
        </p:nvSpPr>
        <p:spPr bwMode="gray">
          <a:xfrm>
            <a:off x="6100592"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DA6C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DA6C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DA6CF"/>
              </a:solidFill>
              <a:effectLst/>
              <a:uLnTx/>
              <a:uFillTx/>
              <a:latin typeface="Century Gothic"/>
              <a:ea typeface="+mn-ea"/>
              <a:cs typeface="+mn-cs"/>
            </a:endParaRPr>
          </a:p>
        </p:txBody>
      </p:sp>
      <p:sp>
        <p:nvSpPr>
          <p:cNvPr id="42" name="Espace réservé pour une image  10">
            <a:extLst>
              <a:ext uri="{FF2B5EF4-FFF2-40B4-BE49-F238E27FC236}">
                <a16:creationId xmlns:a16="http://schemas.microsoft.com/office/drawing/2014/main" id="{146F92F7-92E2-424B-AB45-58F9594DEBEE}"/>
              </a:ext>
            </a:extLst>
          </p:cNvPr>
          <p:cNvSpPr txBox="1">
            <a:spLocks/>
          </p:cNvSpPr>
          <p:nvPr userDrawn="1"/>
        </p:nvSpPr>
        <p:spPr bwMode="gray">
          <a:xfrm>
            <a:off x="5474464"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43" name="Espace réservé du texte 8">
            <a:extLst>
              <a:ext uri="{FF2B5EF4-FFF2-40B4-BE49-F238E27FC236}">
                <a16:creationId xmlns:a16="http://schemas.microsoft.com/office/drawing/2014/main" id="{1AD4982A-3D2A-4028-8B93-65DAF91B64D7}"/>
              </a:ext>
            </a:extLst>
          </p:cNvPr>
          <p:cNvSpPr txBox="1">
            <a:spLocks/>
          </p:cNvSpPr>
          <p:nvPr userDrawn="1"/>
        </p:nvSpPr>
        <p:spPr bwMode="gray">
          <a:xfrm>
            <a:off x="6100592"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DA6C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DA6C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DA6CF"/>
              </a:solidFill>
              <a:effectLst/>
              <a:uLnTx/>
              <a:uFillTx/>
              <a:latin typeface="Century Gothic"/>
              <a:ea typeface="+mn-ea"/>
              <a:cs typeface="+mn-cs"/>
            </a:endParaRPr>
          </a:p>
        </p:txBody>
      </p:sp>
      <p:sp>
        <p:nvSpPr>
          <p:cNvPr id="44" name="Espace réservé pour une image  10">
            <a:extLst>
              <a:ext uri="{FF2B5EF4-FFF2-40B4-BE49-F238E27FC236}">
                <a16:creationId xmlns:a16="http://schemas.microsoft.com/office/drawing/2014/main" id="{A500A026-2D8F-4F71-ADB7-6784646D5D04}"/>
              </a:ext>
            </a:extLst>
          </p:cNvPr>
          <p:cNvSpPr txBox="1">
            <a:spLocks/>
          </p:cNvSpPr>
          <p:nvPr userDrawn="1"/>
        </p:nvSpPr>
        <p:spPr bwMode="gray">
          <a:xfrm>
            <a:off x="5474464"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45" name="Espace réservé du texte 8">
            <a:extLst>
              <a:ext uri="{FF2B5EF4-FFF2-40B4-BE49-F238E27FC236}">
                <a16:creationId xmlns:a16="http://schemas.microsoft.com/office/drawing/2014/main" id="{50E88BE9-B98A-4084-81CA-325B991FA061}"/>
              </a:ext>
            </a:extLst>
          </p:cNvPr>
          <p:cNvSpPr txBox="1">
            <a:spLocks/>
          </p:cNvSpPr>
          <p:nvPr userDrawn="1"/>
        </p:nvSpPr>
        <p:spPr bwMode="gray">
          <a:xfrm>
            <a:off x="7478212"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DA6C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DA6C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DA6CF"/>
              </a:solidFill>
              <a:effectLst/>
              <a:uLnTx/>
              <a:uFillTx/>
              <a:latin typeface="Century Gothic"/>
              <a:ea typeface="+mn-ea"/>
              <a:cs typeface="+mn-cs"/>
            </a:endParaRPr>
          </a:p>
        </p:txBody>
      </p:sp>
      <p:sp>
        <p:nvSpPr>
          <p:cNvPr id="46" name="Espace réservé pour une image  10">
            <a:extLst>
              <a:ext uri="{FF2B5EF4-FFF2-40B4-BE49-F238E27FC236}">
                <a16:creationId xmlns:a16="http://schemas.microsoft.com/office/drawing/2014/main" id="{22A5AD47-F3C4-41F7-B919-A5951139CC1C}"/>
              </a:ext>
            </a:extLst>
          </p:cNvPr>
          <p:cNvSpPr txBox="1">
            <a:spLocks/>
          </p:cNvSpPr>
          <p:nvPr userDrawn="1"/>
        </p:nvSpPr>
        <p:spPr bwMode="gray">
          <a:xfrm>
            <a:off x="6852084"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47" name="Espace réservé du texte 8">
            <a:extLst>
              <a:ext uri="{FF2B5EF4-FFF2-40B4-BE49-F238E27FC236}">
                <a16:creationId xmlns:a16="http://schemas.microsoft.com/office/drawing/2014/main" id="{306DD69E-8130-41CA-8D67-9A2869237FFD}"/>
              </a:ext>
            </a:extLst>
          </p:cNvPr>
          <p:cNvSpPr txBox="1">
            <a:spLocks/>
          </p:cNvSpPr>
          <p:nvPr userDrawn="1"/>
        </p:nvSpPr>
        <p:spPr bwMode="gray">
          <a:xfrm>
            <a:off x="6578112" y="488389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DA6C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DA6C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DA6CF"/>
              </a:solidFill>
              <a:effectLst/>
              <a:uLnTx/>
              <a:uFillTx/>
              <a:latin typeface="Century Gothic"/>
              <a:ea typeface="+mn-ea"/>
              <a:cs typeface="+mn-cs"/>
            </a:endParaRPr>
          </a:p>
        </p:txBody>
      </p:sp>
      <p:sp>
        <p:nvSpPr>
          <p:cNvPr id="48" name="Espace réservé pour une image  10">
            <a:extLst>
              <a:ext uri="{FF2B5EF4-FFF2-40B4-BE49-F238E27FC236}">
                <a16:creationId xmlns:a16="http://schemas.microsoft.com/office/drawing/2014/main" id="{A8BDF57E-D600-41E3-9D42-EFDE7DB28A54}"/>
              </a:ext>
            </a:extLst>
          </p:cNvPr>
          <p:cNvSpPr txBox="1">
            <a:spLocks/>
          </p:cNvSpPr>
          <p:nvPr userDrawn="1"/>
        </p:nvSpPr>
        <p:spPr bwMode="gray">
          <a:xfrm>
            <a:off x="5951984" y="4869160"/>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49" name="Espace réservé du texte 8">
            <a:extLst>
              <a:ext uri="{FF2B5EF4-FFF2-40B4-BE49-F238E27FC236}">
                <a16:creationId xmlns:a16="http://schemas.microsoft.com/office/drawing/2014/main" id="{84D17897-9250-4E97-9D7A-C7B57B699B42}"/>
              </a:ext>
            </a:extLst>
          </p:cNvPr>
          <p:cNvSpPr txBox="1">
            <a:spLocks/>
          </p:cNvSpPr>
          <p:nvPr userDrawn="1"/>
        </p:nvSpPr>
        <p:spPr bwMode="gray">
          <a:xfrm>
            <a:off x="8378312" y="488389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DA6C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DA6C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DA6CF"/>
              </a:solidFill>
              <a:effectLst/>
              <a:uLnTx/>
              <a:uFillTx/>
              <a:latin typeface="Century Gothic"/>
              <a:ea typeface="+mn-ea"/>
              <a:cs typeface="+mn-cs"/>
            </a:endParaRPr>
          </a:p>
        </p:txBody>
      </p:sp>
      <p:sp>
        <p:nvSpPr>
          <p:cNvPr id="50" name="Espace réservé pour une image  10">
            <a:extLst>
              <a:ext uri="{FF2B5EF4-FFF2-40B4-BE49-F238E27FC236}">
                <a16:creationId xmlns:a16="http://schemas.microsoft.com/office/drawing/2014/main" id="{E8D28B9B-C857-442E-B6E2-B6577D50F86D}"/>
              </a:ext>
            </a:extLst>
          </p:cNvPr>
          <p:cNvSpPr txBox="1">
            <a:spLocks/>
          </p:cNvSpPr>
          <p:nvPr userDrawn="1"/>
        </p:nvSpPr>
        <p:spPr bwMode="gray">
          <a:xfrm>
            <a:off x="7752184" y="4869160"/>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51" name="Espace réservé du texte 8">
            <a:extLst>
              <a:ext uri="{FF2B5EF4-FFF2-40B4-BE49-F238E27FC236}">
                <a16:creationId xmlns:a16="http://schemas.microsoft.com/office/drawing/2014/main" id="{C6F557D8-AF44-4C2D-9E4D-D2E34B006582}"/>
              </a:ext>
            </a:extLst>
          </p:cNvPr>
          <p:cNvSpPr txBox="1">
            <a:spLocks/>
          </p:cNvSpPr>
          <p:nvPr userDrawn="1"/>
        </p:nvSpPr>
        <p:spPr bwMode="gray">
          <a:xfrm>
            <a:off x="923044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52" name="Espace réservé pour une image  10">
            <a:extLst>
              <a:ext uri="{FF2B5EF4-FFF2-40B4-BE49-F238E27FC236}">
                <a16:creationId xmlns:a16="http://schemas.microsoft.com/office/drawing/2014/main" id="{6AB2352D-F45B-4318-BD5E-0F514A33FC56}"/>
              </a:ext>
            </a:extLst>
          </p:cNvPr>
          <p:cNvSpPr txBox="1">
            <a:spLocks/>
          </p:cNvSpPr>
          <p:nvPr userDrawn="1"/>
        </p:nvSpPr>
        <p:spPr bwMode="gray">
          <a:xfrm>
            <a:off x="8604316"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53" name="Espace réservé du texte 8">
            <a:extLst>
              <a:ext uri="{FF2B5EF4-FFF2-40B4-BE49-F238E27FC236}">
                <a16:creationId xmlns:a16="http://schemas.microsoft.com/office/drawing/2014/main" id="{ACA390E3-0F62-48B2-82E8-D6A328B97ACD}"/>
              </a:ext>
            </a:extLst>
          </p:cNvPr>
          <p:cNvSpPr txBox="1">
            <a:spLocks/>
          </p:cNvSpPr>
          <p:nvPr userDrawn="1"/>
        </p:nvSpPr>
        <p:spPr bwMode="gray">
          <a:xfrm>
            <a:off x="923044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54" name="Espace réservé pour une image  10">
            <a:extLst>
              <a:ext uri="{FF2B5EF4-FFF2-40B4-BE49-F238E27FC236}">
                <a16:creationId xmlns:a16="http://schemas.microsoft.com/office/drawing/2014/main" id="{3308AC07-0893-4B41-88D7-061C12ED4FDB}"/>
              </a:ext>
            </a:extLst>
          </p:cNvPr>
          <p:cNvSpPr txBox="1">
            <a:spLocks/>
          </p:cNvSpPr>
          <p:nvPr userDrawn="1"/>
        </p:nvSpPr>
        <p:spPr bwMode="gray">
          <a:xfrm>
            <a:off x="8604316"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55" name="Espace réservé du texte 8">
            <a:extLst>
              <a:ext uri="{FF2B5EF4-FFF2-40B4-BE49-F238E27FC236}">
                <a16:creationId xmlns:a16="http://schemas.microsoft.com/office/drawing/2014/main" id="{FEECBF03-F85E-40FA-AC61-28056A4D86E3}"/>
              </a:ext>
            </a:extLst>
          </p:cNvPr>
          <p:cNvSpPr txBox="1">
            <a:spLocks/>
          </p:cNvSpPr>
          <p:nvPr userDrawn="1"/>
        </p:nvSpPr>
        <p:spPr bwMode="gray">
          <a:xfrm>
            <a:off x="10754576"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56" name="Espace réservé pour une image  10">
            <a:extLst>
              <a:ext uri="{FF2B5EF4-FFF2-40B4-BE49-F238E27FC236}">
                <a16:creationId xmlns:a16="http://schemas.microsoft.com/office/drawing/2014/main" id="{A0333E93-A5CF-41D0-8309-A8EB0C0AF041}"/>
              </a:ext>
            </a:extLst>
          </p:cNvPr>
          <p:cNvSpPr txBox="1">
            <a:spLocks/>
          </p:cNvSpPr>
          <p:nvPr userDrawn="1"/>
        </p:nvSpPr>
        <p:spPr bwMode="gray">
          <a:xfrm>
            <a:off x="10128448"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57" name="Espace réservé du texte 8">
            <a:extLst>
              <a:ext uri="{FF2B5EF4-FFF2-40B4-BE49-F238E27FC236}">
                <a16:creationId xmlns:a16="http://schemas.microsoft.com/office/drawing/2014/main" id="{8A42AAC9-9ED6-47E5-9C02-EBD859E875A4}"/>
              </a:ext>
            </a:extLst>
          </p:cNvPr>
          <p:cNvSpPr txBox="1">
            <a:spLocks/>
          </p:cNvSpPr>
          <p:nvPr userDrawn="1"/>
        </p:nvSpPr>
        <p:spPr bwMode="gray">
          <a:xfrm>
            <a:off x="10574556"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58" name="Espace réservé pour une image  10">
            <a:extLst>
              <a:ext uri="{FF2B5EF4-FFF2-40B4-BE49-F238E27FC236}">
                <a16:creationId xmlns:a16="http://schemas.microsoft.com/office/drawing/2014/main" id="{80C34695-D754-4AAB-8E93-BB3C777EC734}"/>
              </a:ext>
            </a:extLst>
          </p:cNvPr>
          <p:cNvSpPr txBox="1">
            <a:spLocks/>
          </p:cNvSpPr>
          <p:nvPr userDrawn="1"/>
        </p:nvSpPr>
        <p:spPr bwMode="gray">
          <a:xfrm>
            <a:off x="9948428"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Tree>
    <p:extLst>
      <p:ext uri="{BB962C8B-B14F-4D97-AF65-F5344CB8AC3E}">
        <p14:creationId xmlns:p14="http://schemas.microsoft.com/office/powerpoint/2010/main" val="23636149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_Cover">
    <p:spTree>
      <p:nvGrpSpPr>
        <p:cNvPr id="1" name=""/>
        <p:cNvGrpSpPr/>
        <p:nvPr/>
      </p:nvGrpSpPr>
      <p:grpSpPr>
        <a:xfrm>
          <a:off x="0" y="0"/>
          <a:ext cx="0" cy="0"/>
          <a:chOff x="0" y="0"/>
          <a:chExt cx="0" cy="0"/>
        </a:xfrm>
      </p:grpSpPr>
      <p:sp>
        <p:nvSpPr>
          <p:cNvPr id="14" name="Rectangle 13"/>
          <p:cNvSpPr/>
          <p:nvPr userDrawn="1"/>
        </p:nvSpPr>
        <p:spPr bwMode="gray">
          <a:xfrm>
            <a:off x="0" y="428"/>
            <a:ext cx="12192000" cy="6858000"/>
          </a:xfrm>
          <a:prstGeom prst="rect">
            <a:avLst/>
          </a:prstGeom>
          <a:solidFill>
            <a:srgbClr val="6A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ous-titre 2"/>
          <p:cNvSpPr>
            <a:spLocks noGrp="1"/>
          </p:cNvSpPr>
          <p:nvPr>
            <p:ph type="subTitle" idx="1" hasCustomPrompt="1"/>
          </p:nvPr>
        </p:nvSpPr>
        <p:spPr bwMode="gray">
          <a:xfrm>
            <a:off x="6449064" y="3176410"/>
            <a:ext cx="4579484" cy="1260000"/>
          </a:xfrm>
        </p:spPr>
        <p:txBody>
          <a:bodyPr/>
          <a:lstStyle>
            <a:lvl1pPr marL="0" indent="0" algn="l">
              <a:spcAft>
                <a:spcPts val="0"/>
              </a:spcAft>
              <a:buNone/>
              <a:defRPr sz="257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Second line</a:t>
            </a:r>
          </a:p>
        </p:txBody>
      </p:sp>
      <p:sp>
        <p:nvSpPr>
          <p:cNvPr id="7" name="Titre 6"/>
          <p:cNvSpPr>
            <a:spLocks noGrp="1"/>
          </p:cNvSpPr>
          <p:nvPr>
            <p:ph type="title" hasCustomPrompt="1"/>
          </p:nvPr>
        </p:nvSpPr>
        <p:spPr bwMode="gray">
          <a:xfrm>
            <a:off x="6449064" y="1946000"/>
            <a:ext cx="4572508" cy="1260000"/>
          </a:xfrm>
        </p:spPr>
        <p:txBody>
          <a:bodyPr anchor="b" anchorCtr="0"/>
          <a:lstStyle>
            <a:lvl1pPr>
              <a:defRPr sz="2570">
                <a:solidFill>
                  <a:schemeClr val="bg1"/>
                </a:solidFill>
              </a:defRPr>
            </a:lvl1pPr>
          </a:lstStyle>
          <a:p>
            <a:r>
              <a:rPr lang="en-GB" noProof="0"/>
              <a:t>Presentation title</a:t>
            </a:r>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4744203"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5" name="Imag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547688" y="2392313"/>
            <a:ext cx="3596955" cy="1800000"/>
          </a:xfrm>
          <a:prstGeom prst="rect">
            <a:avLst/>
          </a:prstGeom>
        </p:spPr>
      </p:pic>
    </p:spTree>
    <p:extLst>
      <p:ext uri="{BB962C8B-B14F-4D97-AF65-F5344CB8AC3E}">
        <p14:creationId xmlns:p14="http://schemas.microsoft.com/office/powerpoint/2010/main" val="19221644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ivider_Layout_v3">
    <p:spTree>
      <p:nvGrpSpPr>
        <p:cNvPr id="1" name=""/>
        <p:cNvGrpSpPr/>
        <p:nvPr/>
      </p:nvGrpSpPr>
      <p:grpSpPr>
        <a:xfrm>
          <a:off x="0" y="0"/>
          <a:ext cx="0" cy="0"/>
          <a:chOff x="0" y="0"/>
          <a:chExt cx="0" cy="0"/>
        </a:xfrm>
      </p:grpSpPr>
      <p:sp>
        <p:nvSpPr>
          <p:cNvPr id="15" name="Rectangle 14"/>
          <p:cNvSpPr/>
          <p:nvPr userDrawn="1"/>
        </p:nvSpPr>
        <p:spPr bwMode="gray">
          <a:xfrm>
            <a:off x="7872000" y="0"/>
            <a:ext cx="4320000" cy="6858000"/>
          </a:xfrm>
          <a:prstGeom prst="rect">
            <a:avLst/>
          </a:prstGeom>
          <a:solidFill>
            <a:srgbClr val="6A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bwMode="gray">
          <a:xfrm>
            <a:off x="1440000" y="0"/>
            <a:ext cx="180000" cy="6858000"/>
          </a:xfrm>
          <a:prstGeom prst="rect">
            <a:avLst/>
          </a:prstGeom>
          <a:solidFill>
            <a:srgbClr val="459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bwMode="gray">
          <a:xfrm>
            <a:off x="0" y="0"/>
            <a:ext cx="1440000" cy="6858000"/>
          </a:xfrm>
          <a:prstGeom prst="rect">
            <a:avLst/>
          </a:prstGeom>
          <a:solidFill>
            <a:srgbClr val="B5D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B5D5B8"/>
              </a:solidFill>
            </a:endParaRP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9" name="Titre 8"/>
          <p:cNvSpPr>
            <a:spLocks noGrp="1"/>
          </p:cNvSpPr>
          <p:nvPr>
            <p:ph type="title" hasCustomPrompt="1"/>
          </p:nvPr>
        </p:nvSpPr>
        <p:spPr bwMode="gray">
          <a:xfrm>
            <a:off x="7536160" y="800709"/>
            <a:ext cx="4655840" cy="5688631"/>
          </a:xfrm>
        </p:spPr>
        <p:txBody>
          <a:bodyPr/>
          <a:lstStyle>
            <a:lvl1pPr>
              <a:defRPr sz="35000" b="0">
                <a:solidFill>
                  <a:schemeClr val="bg1"/>
                </a:solidFill>
                <a:latin typeface="Times New Roman" pitchFamily="18" charset="0"/>
                <a:cs typeface="Times New Roman" pitchFamily="18" charset="0"/>
              </a:defRPr>
            </a:lvl1pPr>
          </a:lstStyle>
          <a:p>
            <a:r>
              <a:rPr lang="fr-FR"/>
              <a:t>0</a:t>
            </a:r>
            <a:endParaRPr lang="en-US"/>
          </a:p>
        </p:txBody>
      </p:sp>
      <p:sp>
        <p:nvSpPr>
          <p:cNvPr id="14" name="Espace réservé du texte 13"/>
          <p:cNvSpPr>
            <a:spLocks noGrp="1"/>
          </p:cNvSpPr>
          <p:nvPr>
            <p:ph type="body" sz="quarter" idx="13" hasCustomPrompt="1"/>
          </p:nvPr>
        </p:nvSpPr>
        <p:spPr bwMode="gray">
          <a:xfrm>
            <a:off x="2171700" y="1433470"/>
            <a:ext cx="5698800" cy="4011754"/>
          </a:xfrm>
          <a:solidFill>
            <a:schemeClr val="bg1"/>
          </a:solidFill>
        </p:spPr>
        <p:txBody>
          <a:bodyPr anchor="ctr" anchorCtr="0"/>
          <a:lstStyle>
            <a:lvl1pPr>
              <a:lnSpc>
                <a:spcPct val="95000"/>
              </a:lnSpc>
              <a:spcAft>
                <a:spcPts val="0"/>
              </a:spcAft>
              <a:defRPr sz="2000">
                <a:solidFill>
                  <a:srgbClr val="73B17A"/>
                </a:solidFill>
              </a:defRPr>
            </a:lvl1pPr>
            <a:lvl2pPr>
              <a:lnSpc>
                <a:spcPct val="95000"/>
              </a:lnSpc>
              <a:defRPr sz="2000" cap="all" baseline="0">
                <a:solidFill>
                  <a:schemeClr val="tx1"/>
                </a:solidFill>
              </a:defRPr>
            </a:lvl2pPr>
          </a:lstStyle>
          <a:p>
            <a:pPr lvl="0"/>
            <a:r>
              <a:rPr lang="fr-FR" err="1"/>
              <a:t>Chapter</a:t>
            </a:r>
            <a:r>
              <a:rPr lang="fr-FR"/>
              <a:t> </a:t>
            </a:r>
            <a:r>
              <a:rPr lang="fr-FR" err="1"/>
              <a:t>title</a:t>
            </a:r>
            <a:endParaRPr lang="fr-FR"/>
          </a:p>
          <a:p>
            <a:pPr lvl="1"/>
            <a:r>
              <a:rPr lang="fr-FR" err="1"/>
              <a:t>Subtitle</a:t>
            </a:r>
            <a:endParaRPr lang="en-US"/>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54187" y="5481064"/>
            <a:ext cx="1440000" cy="1440000"/>
          </a:xfrm>
          <a:prstGeom prst="rect">
            <a:avLst/>
          </a:prstGeom>
        </p:spPr>
      </p:pic>
    </p:spTree>
    <p:extLst>
      <p:ext uri="{BB962C8B-B14F-4D97-AF65-F5344CB8AC3E}">
        <p14:creationId xmlns:p14="http://schemas.microsoft.com/office/powerpoint/2010/main" val="1008045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mp; text v2">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chemeClr val="bg2"/>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956816"/>
            <a:ext cx="8820000" cy="3602880"/>
          </a:xfrm>
        </p:spPr>
        <p:txBody>
          <a:bodyPr/>
          <a:lstStyle>
            <a:lvl1pPr marL="447675" indent="-447675">
              <a:lnSpc>
                <a:spcPct val="190000"/>
              </a:lnSpc>
              <a:spcAft>
                <a:spcPts val="600"/>
              </a:spcAft>
              <a:buClrTx/>
              <a:buFont typeface="Wingdings" pitchFamily="2" charset="2"/>
              <a:buChar char="§"/>
              <a:defRPr sz="1700" b="0" cap="none" baseline="0">
                <a:solidFill>
                  <a:schemeClr val="tx1"/>
                </a:solidFill>
              </a:defRPr>
            </a:lvl1pPr>
            <a:lvl2pPr marL="749300" indent="-301625">
              <a:lnSpc>
                <a:spcPct val="200000"/>
              </a:lnSpc>
              <a:buFont typeface="Century Gothic" pitchFamily="34" charset="0"/>
              <a:buChar char="→"/>
              <a:defRPr sz="1600">
                <a:solidFill>
                  <a:schemeClr val="bg2"/>
                </a:solidFill>
              </a:defRPr>
            </a:lvl2pPr>
            <a:lvl3pPr marL="0" indent="0">
              <a:lnSpc>
                <a:spcPct val="100000"/>
              </a:lnSpc>
              <a:buNone/>
              <a:defRPr sz="17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6027237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_Summary">
    <p:spTree>
      <p:nvGrpSpPr>
        <p:cNvPr id="1" name=""/>
        <p:cNvGrpSpPr/>
        <p:nvPr/>
      </p:nvGrpSpPr>
      <p:grpSpPr>
        <a:xfrm>
          <a:off x="0" y="0"/>
          <a:ext cx="0" cy="0"/>
          <a:chOff x="0" y="0"/>
          <a:chExt cx="0" cy="0"/>
        </a:xfrm>
      </p:grpSpPr>
      <p:sp>
        <p:nvSpPr>
          <p:cNvPr id="10" name="Rectangle 9"/>
          <p:cNvSpPr/>
          <p:nvPr userDrawn="1"/>
        </p:nvSpPr>
        <p:spPr bwMode="gray">
          <a:xfrm>
            <a:off x="11472000" y="0"/>
            <a:ext cx="720000" cy="6858000"/>
          </a:xfrm>
          <a:prstGeom prst="rect">
            <a:avLst/>
          </a:prstGeom>
          <a:solidFill>
            <a:srgbClr val="6A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p:cNvSpPr>
            <a:spLocks noGrp="1"/>
          </p:cNvSpPr>
          <p:nvPr>
            <p:ph type="title" hasCustomPrompt="1"/>
          </p:nvPr>
        </p:nvSpPr>
        <p:spPr bwMode="gray">
          <a:xfrm>
            <a:off x="2135560" y="656693"/>
            <a:ext cx="8856984" cy="1080000"/>
          </a:xfrm>
        </p:spPr>
        <p:txBody>
          <a:bodyPr/>
          <a:lstStyle>
            <a:lvl1pPr>
              <a:defRPr>
                <a:solidFill>
                  <a:srgbClr val="45964D"/>
                </a:solidFill>
              </a:defRPr>
            </a:lvl1pPr>
          </a:lstStyle>
          <a:p>
            <a:r>
              <a:rPr lang="fr-FR" err="1"/>
              <a:t>summary</a:t>
            </a:r>
            <a:endParaRPr lang="en-US"/>
          </a:p>
        </p:txBody>
      </p:sp>
      <p:sp>
        <p:nvSpPr>
          <p:cNvPr id="8" name="Espace réservé du texte 7"/>
          <p:cNvSpPr>
            <a:spLocks noGrp="1"/>
          </p:cNvSpPr>
          <p:nvPr>
            <p:ph type="body" sz="quarter" idx="13" hasCustomPrompt="1"/>
          </p:nvPr>
        </p:nvSpPr>
        <p:spPr bwMode="gray">
          <a:xfrm>
            <a:off x="2963652" y="1799018"/>
            <a:ext cx="3132348" cy="3798793"/>
          </a:xfrm>
        </p:spPr>
        <p:txBody>
          <a:bodyPr/>
          <a:lstStyle>
            <a:lvl1pPr marL="0" indent="0">
              <a:spcBef>
                <a:spcPts val="2300"/>
              </a:spcBef>
              <a:spcAft>
                <a:spcPts val="0"/>
              </a:spcAft>
              <a:tabLst>
                <a:tab pos="557213" algn="r"/>
                <a:tab pos="630238" algn="l"/>
                <a:tab pos="2597150" algn="l"/>
              </a:tabLst>
              <a:defRPr sz="1300">
                <a:solidFill>
                  <a:srgbClr val="45964D"/>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9" name="Rectangle 8"/>
          <p:cNvSpPr/>
          <p:nvPr userDrawn="1"/>
        </p:nvSpPr>
        <p:spPr bwMode="gray">
          <a:xfrm>
            <a:off x="1440000" y="0"/>
            <a:ext cx="180000" cy="6858000"/>
          </a:xfrm>
          <a:prstGeom prst="rect">
            <a:avLst/>
          </a:prstGeom>
          <a:solidFill>
            <a:srgbClr val="459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bwMode="gray">
          <a:xfrm>
            <a:off x="0" y="0"/>
            <a:ext cx="1440000" cy="6858000"/>
          </a:xfrm>
          <a:prstGeom prst="rect">
            <a:avLst/>
          </a:prstGeom>
          <a:solidFill>
            <a:srgbClr val="B5D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B5D5B8"/>
              </a:solidFill>
            </a:endParaRPr>
          </a:p>
        </p:txBody>
      </p:sp>
      <p:sp>
        <p:nvSpPr>
          <p:cNvPr id="14" name="Espace réservé du texte 7"/>
          <p:cNvSpPr>
            <a:spLocks noGrp="1"/>
          </p:cNvSpPr>
          <p:nvPr>
            <p:ph type="body" sz="quarter" idx="14" hasCustomPrompt="1"/>
          </p:nvPr>
        </p:nvSpPr>
        <p:spPr bwMode="gray">
          <a:xfrm>
            <a:off x="6824652" y="1799018"/>
            <a:ext cx="3132348" cy="3798793"/>
          </a:xfrm>
        </p:spPr>
        <p:txBody>
          <a:bodyPr/>
          <a:lstStyle>
            <a:lvl1pPr marL="0" indent="0">
              <a:spcBef>
                <a:spcPts val="2300"/>
              </a:spcBef>
              <a:spcAft>
                <a:spcPts val="0"/>
              </a:spcAft>
              <a:tabLst>
                <a:tab pos="557213" algn="r"/>
                <a:tab pos="630238" algn="l"/>
                <a:tab pos="2597150" algn="l"/>
              </a:tabLst>
              <a:defRPr sz="1300">
                <a:solidFill>
                  <a:srgbClr val="45964D"/>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15" name="Espace réservé de la date 14"/>
          <p:cNvSpPr>
            <a:spLocks noGrp="1"/>
          </p:cNvSpPr>
          <p:nvPr>
            <p:ph type="dt" sz="half" idx="15"/>
          </p:nvPr>
        </p:nvSpPr>
        <p:spPr bwMode="gray"/>
        <p:txBody>
          <a:bodyPr/>
          <a:lstStyle/>
          <a:p>
            <a:r>
              <a:rPr lang="en-GB"/>
              <a:t>Date</a:t>
            </a:r>
          </a:p>
        </p:txBody>
      </p:sp>
      <p:sp>
        <p:nvSpPr>
          <p:cNvPr id="16" name="Espace réservé du pied de page 15"/>
          <p:cNvSpPr>
            <a:spLocks noGrp="1"/>
          </p:cNvSpPr>
          <p:nvPr>
            <p:ph type="ftr" sz="quarter" idx="16"/>
          </p:nvPr>
        </p:nvSpPr>
        <p:spPr bwMode="gray"/>
        <p:txBody>
          <a:bodyPr/>
          <a:lstStyle/>
          <a:p>
            <a:r>
              <a:rPr lang="en-GB"/>
              <a:t>Footer can be personalized as follow: Insert / Header and footer</a:t>
            </a:r>
          </a:p>
        </p:txBody>
      </p:sp>
      <p:sp>
        <p:nvSpPr>
          <p:cNvPr id="17" name="Espace réservé du numéro de diapositive 16"/>
          <p:cNvSpPr>
            <a:spLocks noGrp="1"/>
          </p:cNvSpPr>
          <p:nvPr>
            <p:ph type="sldNum" sz="quarter" idx="17"/>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54187" y="5481064"/>
            <a:ext cx="1440000" cy="1440000"/>
          </a:xfrm>
          <a:prstGeom prst="rect">
            <a:avLst/>
          </a:prstGeom>
        </p:spPr>
      </p:pic>
    </p:spTree>
    <p:extLst>
      <p:ext uri="{BB962C8B-B14F-4D97-AF65-F5344CB8AC3E}">
        <p14:creationId xmlns:p14="http://schemas.microsoft.com/office/powerpoint/2010/main" val="29172088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2_Subtitle">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1"/>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19999" y="656692"/>
            <a:ext cx="6840000" cy="360000"/>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19999"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2476500"/>
            <a:ext cx="5401364" cy="3229500"/>
          </a:xfrm>
        </p:spPr>
        <p:txBody>
          <a:bodyPr/>
          <a:lstStyle>
            <a:lvl1pPr>
              <a:spcAft>
                <a:spcPts val="1800"/>
              </a:spcAft>
              <a:defRPr>
                <a:solidFill>
                  <a:srgbClr val="45964D"/>
                </a:solidFill>
              </a:defRPr>
            </a:lvl1pPr>
            <a:lvl2pPr marL="444500" indent="-444500">
              <a:lnSpc>
                <a:spcPct val="100000"/>
              </a:lnSpc>
              <a:buClr>
                <a:srgbClr val="45964D"/>
              </a:buClr>
              <a:buFont typeface="Wingdings" pitchFamily="2" charset="2"/>
              <a:buChar char="§"/>
              <a:defRPr sz="1700"/>
            </a:lvl2pPr>
            <a:lvl3pPr marL="444500" indent="0">
              <a:buNone/>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33902852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2_Title &amp; text v1">
    <p:spTree>
      <p:nvGrpSpPr>
        <p:cNvPr id="1" name=""/>
        <p:cNvGrpSpPr/>
        <p:nvPr/>
      </p:nvGrpSpPr>
      <p:grpSpPr>
        <a:xfrm>
          <a:off x="0" y="0"/>
          <a:ext cx="0" cy="0"/>
          <a:chOff x="0" y="0"/>
          <a:chExt cx="0" cy="0"/>
        </a:xfrm>
      </p:grpSpPr>
      <p:sp>
        <p:nvSpPr>
          <p:cNvPr id="9" name="Rectangle 8"/>
          <p:cNvSpPr/>
          <p:nvPr userDrawn="1"/>
        </p:nvSpPr>
        <p:spPr bwMode="gray">
          <a:xfrm>
            <a:off x="7872000" y="0"/>
            <a:ext cx="4320000" cy="6858000"/>
          </a:xfrm>
          <a:prstGeom prst="rect">
            <a:avLst/>
          </a:prstGeom>
          <a:solidFill>
            <a:srgbClr val="B5D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bwMode="gray">
          <a:xfrm>
            <a:off x="7872000" y="0"/>
            <a:ext cx="180000" cy="6858000"/>
          </a:xfrm>
          <a:prstGeom prst="rect">
            <a:avLst/>
          </a:prstGeom>
          <a:solidFill>
            <a:srgbClr val="459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orme libre 12"/>
          <p:cNvSpPr/>
          <p:nvPr userDrawn="1"/>
        </p:nvSpPr>
        <p:spPr bwMode="gray">
          <a:xfrm>
            <a:off x="-12700" y="-25401"/>
            <a:ext cx="11347616" cy="6498173"/>
          </a:xfrm>
          <a:custGeom>
            <a:avLst/>
            <a:gdLst>
              <a:gd name="connsiteX0" fmla="*/ 0 w 11328400"/>
              <a:gd name="connsiteY0" fmla="*/ 3467100 h 3467100"/>
              <a:gd name="connsiteX1" fmla="*/ 11328400 w 11328400"/>
              <a:gd name="connsiteY1" fmla="*/ 0 h 3467100"/>
              <a:gd name="connsiteX0" fmla="*/ 0 w 11328400"/>
              <a:gd name="connsiteY0" fmla="*/ 3467100 h 4769216"/>
              <a:gd name="connsiteX1" fmla="*/ 11328400 w 11328400"/>
              <a:gd name="connsiteY1" fmla="*/ 0 h 4769216"/>
              <a:gd name="connsiteX0" fmla="*/ 0 w 11352487"/>
              <a:gd name="connsiteY0" fmla="*/ 3467100 h 5797993"/>
              <a:gd name="connsiteX1" fmla="*/ 11328400 w 11352487"/>
              <a:gd name="connsiteY1" fmla="*/ 0 h 5797993"/>
              <a:gd name="connsiteX0" fmla="*/ 0 w 11355371"/>
              <a:gd name="connsiteY0" fmla="*/ 3467100 h 6497919"/>
              <a:gd name="connsiteX1" fmla="*/ 11328400 w 11355371"/>
              <a:gd name="connsiteY1" fmla="*/ 0 h 6497919"/>
              <a:gd name="connsiteX0" fmla="*/ 0 w 11347424"/>
              <a:gd name="connsiteY0" fmla="*/ 3467100 h 6487814"/>
              <a:gd name="connsiteX1" fmla="*/ 11328400 w 11347424"/>
              <a:gd name="connsiteY1" fmla="*/ 0 h 6487814"/>
              <a:gd name="connsiteX0" fmla="*/ 0 w 11347840"/>
              <a:gd name="connsiteY0" fmla="*/ 3467100 h 6504548"/>
              <a:gd name="connsiteX1" fmla="*/ 11328400 w 11347840"/>
              <a:gd name="connsiteY1" fmla="*/ 0 h 6504548"/>
              <a:gd name="connsiteX0" fmla="*/ 0 w 11347616"/>
              <a:gd name="connsiteY0" fmla="*/ 3467100 h 6498173"/>
              <a:gd name="connsiteX1" fmla="*/ 11328400 w 11347616"/>
              <a:gd name="connsiteY1" fmla="*/ 0 h 6498173"/>
            </a:gdLst>
            <a:ahLst/>
            <a:cxnLst>
              <a:cxn ang="0">
                <a:pos x="connsiteX0" y="connsiteY0"/>
              </a:cxn>
              <a:cxn ang="0">
                <a:pos x="connsiteX1" y="connsiteY1"/>
              </a:cxn>
            </a:cxnLst>
            <a:rect l="l" t="t" r="r" b="b"/>
            <a:pathLst>
              <a:path w="11347616" h="6498173">
                <a:moveTo>
                  <a:pt x="0" y="3467100"/>
                </a:moveTo>
                <a:cubicBezTo>
                  <a:pt x="3452283" y="9065986"/>
                  <a:pt x="11800417" y="6324600"/>
                  <a:pt x="11328400" y="0"/>
                </a:cubicBezTo>
              </a:path>
            </a:pathLst>
          </a:cu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lvl1pPr>
              <a:defRPr>
                <a:solidFill>
                  <a:srgbClr val="45964D"/>
                </a:solidFill>
              </a:defRPr>
            </a:lvl1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22662298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2_Title &amp; text v2">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956816"/>
            <a:ext cx="8820000" cy="3602880"/>
          </a:xfrm>
        </p:spPr>
        <p:txBody>
          <a:bodyPr/>
          <a:lstStyle>
            <a:lvl1pPr marL="447675" indent="-447675">
              <a:lnSpc>
                <a:spcPct val="190000"/>
              </a:lnSpc>
              <a:spcAft>
                <a:spcPts val="600"/>
              </a:spcAft>
              <a:buClr>
                <a:srgbClr val="45964D"/>
              </a:buClr>
              <a:buFont typeface="Wingdings" pitchFamily="2" charset="2"/>
              <a:buChar char="§"/>
              <a:defRPr sz="1700" b="0" cap="none" baseline="0">
                <a:solidFill>
                  <a:schemeClr val="tx1"/>
                </a:solidFill>
              </a:defRPr>
            </a:lvl1pPr>
            <a:lvl2pPr marL="749300" indent="-301625">
              <a:lnSpc>
                <a:spcPct val="200000"/>
              </a:lnSpc>
              <a:buClr>
                <a:srgbClr val="416BAF"/>
              </a:buClr>
              <a:buFont typeface="Century Gothic" pitchFamily="34" charset="0"/>
              <a:buChar char="→"/>
              <a:defRPr sz="1600">
                <a:solidFill>
                  <a:srgbClr val="45964D"/>
                </a:solidFill>
              </a:defRPr>
            </a:lvl2pPr>
            <a:lvl3pPr marL="0" indent="0">
              <a:lnSpc>
                <a:spcPct val="100000"/>
              </a:lnSpc>
              <a:buNone/>
              <a:defRPr sz="17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17983709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amp; text v3">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8820000" cy="3960000"/>
          </a:xfrm>
        </p:spPr>
        <p:txBody>
          <a:bodyPr/>
          <a:lstStyle>
            <a:lvl1pPr>
              <a:defRPr>
                <a:solidFill>
                  <a:srgbClr val="45964D"/>
                </a:solidFill>
              </a:defRPr>
            </a:lvl1pPr>
            <a:lvl3pPr>
              <a:buClr>
                <a:srgbClr val="45964D"/>
              </a:buClr>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39353151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amp; text - 1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1"/>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2112264"/>
            <a:ext cx="5400000" cy="3593736"/>
          </a:xfrm>
        </p:spPr>
        <p:txBody>
          <a:bodyPr/>
          <a:lstStyle>
            <a:lvl1pPr marL="447675" indent="-447675">
              <a:spcBef>
                <a:spcPts val="2000"/>
              </a:spcBef>
              <a:spcAft>
                <a:spcPts val="200"/>
              </a:spcAft>
              <a:buClr>
                <a:srgbClr val="45964D"/>
              </a:buClr>
              <a:buFont typeface="Wingdings" pitchFamily="2" charset="2"/>
              <a:buChar char="§"/>
              <a:defRPr sz="1700" b="0" cap="none" baseline="0">
                <a:solidFill>
                  <a:schemeClr val="tx1"/>
                </a:solidFill>
              </a:defRPr>
            </a:lvl1pPr>
            <a:lvl2pPr marL="447675" indent="0">
              <a:lnSpc>
                <a:spcPct val="100000"/>
              </a:lnSpc>
              <a:defRPr sz="1400" i="1"/>
            </a:lvl2pPr>
            <a:lvl3pPr marL="0" indent="0">
              <a:buNone/>
              <a:defRPr sz="14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27083502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amp; text v3 - 2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2"/>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12" name="Espace réservé pour une image  10"/>
          <p:cNvSpPr>
            <a:spLocks noGrp="1"/>
          </p:cNvSpPr>
          <p:nvPr>
            <p:ph type="pic" sz="quarter" idx="16" hasCustomPrompt="1"/>
          </p:nvPr>
        </p:nvSpPr>
        <p:spPr bwMode="gray">
          <a:xfrm>
            <a:off x="7872000" y="3427200"/>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lvl1pPr>
              <a:defRPr>
                <a:solidFill>
                  <a:srgbClr val="45964D"/>
                </a:solidFill>
              </a:defRPr>
            </a:lvl1pPr>
            <a:lvl3pPr>
              <a:buClr>
                <a:srgbClr val="6AAB71"/>
              </a:buClr>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17278974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mp; 3 texts">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731404" y="2358405"/>
            <a:ext cx="3456384" cy="2412000"/>
          </a:xfrm>
          <a:solidFill>
            <a:schemeClr val="bg1"/>
          </a:solidFill>
          <a:ln w="25400">
            <a:solidFill>
              <a:srgbClr val="45964D"/>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5964D"/>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9" name="Espace réservé du texte 9"/>
          <p:cNvSpPr>
            <a:spLocks noGrp="1"/>
          </p:cNvSpPr>
          <p:nvPr>
            <p:ph type="body" sz="quarter" idx="15" hasCustomPrompt="1"/>
          </p:nvPr>
        </p:nvSpPr>
        <p:spPr bwMode="gray">
          <a:xfrm>
            <a:off x="4367808" y="2358405"/>
            <a:ext cx="3456384" cy="2412000"/>
          </a:xfrm>
          <a:solidFill>
            <a:schemeClr val="bg1"/>
          </a:solidFill>
          <a:ln w="25400">
            <a:solidFill>
              <a:srgbClr val="45964D"/>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5964D"/>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12" name="Espace réservé du texte 9"/>
          <p:cNvSpPr>
            <a:spLocks noGrp="1"/>
          </p:cNvSpPr>
          <p:nvPr>
            <p:ph type="body" sz="quarter" idx="16" hasCustomPrompt="1"/>
          </p:nvPr>
        </p:nvSpPr>
        <p:spPr bwMode="gray">
          <a:xfrm>
            <a:off x="8004212" y="2358405"/>
            <a:ext cx="3456384" cy="2412000"/>
          </a:xfrm>
          <a:solidFill>
            <a:schemeClr val="bg1"/>
          </a:solidFill>
          <a:ln w="25400">
            <a:solidFill>
              <a:srgbClr val="45964D"/>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5964D"/>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6" name="Titre 5"/>
          <p:cNvSpPr>
            <a:spLocks noGrp="1"/>
          </p:cNvSpPr>
          <p:nvPr>
            <p:ph type="title" hasCustomPrompt="1"/>
          </p:nvPr>
        </p:nvSpPr>
        <p:spPr bwMode="gray">
          <a:xfrm>
            <a:off x="720000" y="656693"/>
            <a:ext cx="10272544" cy="360000"/>
          </a:xfrm>
        </p:spPr>
        <p:txBody>
          <a:bodyPr/>
          <a:lstStyle>
            <a:lvl1pPr>
              <a:defRPr>
                <a:solidFill>
                  <a:srgbClr val="45964D"/>
                </a:solidFill>
              </a:defRPr>
            </a:lvl1pPr>
          </a:lstStyle>
          <a:p>
            <a:r>
              <a:rPr lang="fr-FR" err="1"/>
              <a:t>title</a:t>
            </a:r>
            <a:endParaRPr lang="en-US"/>
          </a:p>
        </p:txBody>
      </p:sp>
    </p:spTree>
    <p:extLst>
      <p:ext uri="{BB962C8B-B14F-4D97-AF65-F5344CB8AC3E}">
        <p14:creationId xmlns:p14="http://schemas.microsoft.com/office/powerpoint/2010/main" val="5367317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Chart 1">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27" name="Titre 1">
            <a:extLst>
              <a:ext uri="{FF2B5EF4-FFF2-40B4-BE49-F238E27FC236}">
                <a16:creationId xmlns:a16="http://schemas.microsoft.com/office/drawing/2014/main" id="{8CF07FB2-CA03-4DCF-8C12-CD75A0A9E29A}"/>
              </a:ext>
            </a:extLst>
          </p:cNvPr>
          <p:cNvSpPr txBox="1">
            <a:spLocks/>
          </p:cNvSpPr>
          <p:nvPr userDrawn="1"/>
        </p:nvSpPr>
        <p:spPr bwMode="gray">
          <a:xfrm>
            <a:off x="720000" y="656693"/>
            <a:ext cx="10272544" cy="360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000" b="1" i="0" u="none" strike="noStrike" kern="1200" cap="all" spc="0" normalizeH="0" baseline="0" noProof="0">
                <a:ln>
                  <a:noFill/>
                </a:ln>
                <a:solidFill>
                  <a:srgbClr val="45964D"/>
                </a:solidFill>
                <a:effectLst/>
                <a:uLnTx/>
                <a:uFillTx/>
                <a:latin typeface="Century Gothic"/>
                <a:ea typeface="+mj-ea"/>
                <a:cs typeface="+mj-cs"/>
              </a:rPr>
              <a:t>Title</a:t>
            </a:r>
            <a:endParaRPr kumimoji="0" lang="en-US" sz="2000" b="1" i="0" u="none" strike="noStrike" kern="1200" cap="all" spc="0" normalizeH="0" baseline="0" noProof="0">
              <a:ln>
                <a:noFill/>
              </a:ln>
              <a:solidFill>
                <a:srgbClr val="45964D"/>
              </a:solidFill>
              <a:effectLst/>
              <a:uLnTx/>
              <a:uFillTx/>
              <a:latin typeface="Century Gothic"/>
              <a:ea typeface="+mj-ea"/>
              <a:cs typeface="+mj-cs"/>
            </a:endParaRPr>
          </a:p>
        </p:txBody>
      </p:sp>
      <p:sp>
        <p:nvSpPr>
          <p:cNvPr id="29" name="Espace réservé du numéro de diapositive 4">
            <a:extLst>
              <a:ext uri="{FF2B5EF4-FFF2-40B4-BE49-F238E27FC236}">
                <a16:creationId xmlns:a16="http://schemas.microsoft.com/office/drawing/2014/main" id="{4CAEA5F4-C861-4BE5-AC2B-F20614707888}"/>
              </a:ext>
            </a:extLst>
          </p:cNvPr>
          <p:cNvSpPr txBox="1">
            <a:spLocks/>
          </p:cNvSpPr>
          <p:nvPr userDrawn="1"/>
        </p:nvSpPr>
        <p:spPr bwMode="gray">
          <a:xfrm>
            <a:off x="11615899" y="6238070"/>
            <a:ext cx="576101" cy="404812"/>
          </a:xfrm>
          <a:prstGeom prst="rect">
            <a:avLst/>
          </a:prstGeom>
        </p:spPr>
        <p:txBody>
          <a:bodyPr vert="horz" lIns="0" tIns="0" rIns="0" bIns="0" rtlCol="0" anchor="ctr" anchorCtr="0">
            <a:noAutofit/>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 name="Espace réservé du texte 7">
            <a:extLst>
              <a:ext uri="{FF2B5EF4-FFF2-40B4-BE49-F238E27FC236}">
                <a16:creationId xmlns:a16="http://schemas.microsoft.com/office/drawing/2014/main" id="{3E47BA95-9E12-4FBB-8E1F-9AF65B8C2426}"/>
              </a:ext>
            </a:extLst>
          </p:cNvPr>
          <p:cNvSpPr txBox="1">
            <a:spLocks/>
          </p:cNvSpPr>
          <p:nvPr userDrawn="1"/>
        </p:nvSpPr>
        <p:spPr bwMode="gray">
          <a:xfrm>
            <a:off x="720000" y="944725"/>
            <a:ext cx="10274400" cy="360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2000" b="0"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000" b="0" i="0" u="none" strike="noStrike" kern="1200" cap="all" spc="0" normalizeH="0" baseline="0" noProof="0">
                <a:ln>
                  <a:noFill/>
                </a:ln>
                <a:solidFill>
                  <a:srgbClr val="000000"/>
                </a:solidFill>
                <a:effectLst/>
                <a:uLnTx/>
                <a:uFillTx/>
                <a:latin typeface="Century Gothic"/>
                <a:ea typeface="+mn-ea"/>
                <a:cs typeface="+mn-cs"/>
              </a:rPr>
              <a:t>Subtitle</a:t>
            </a:r>
          </a:p>
        </p:txBody>
      </p:sp>
      <p:sp>
        <p:nvSpPr>
          <p:cNvPr id="31" name="Espace réservé du texte 8">
            <a:extLst>
              <a:ext uri="{FF2B5EF4-FFF2-40B4-BE49-F238E27FC236}">
                <a16:creationId xmlns:a16="http://schemas.microsoft.com/office/drawing/2014/main" id="{4DE11CA1-231F-41AC-BC7F-07EFF2F83311}"/>
              </a:ext>
            </a:extLst>
          </p:cNvPr>
          <p:cNvSpPr txBox="1">
            <a:spLocks/>
          </p:cNvSpPr>
          <p:nvPr userDrawn="1"/>
        </p:nvSpPr>
        <p:spPr bwMode="gray">
          <a:xfrm>
            <a:off x="2411353"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5964D"/>
                </a:solidFill>
                <a:effectLst/>
                <a:uLnTx/>
                <a:uFillTx/>
                <a:latin typeface="Century Gothic"/>
                <a:ea typeface="+mn-ea"/>
                <a:cs typeface="+mn-cs"/>
              </a:rPr>
              <a:t>2020</a:t>
            </a:r>
            <a:endParaRPr kumimoji="0" lang="en-GB" sz="1200" b="1" i="0" u="none" strike="noStrike" kern="1200" cap="all" spc="0" normalizeH="0" baseline="0" noProof="0">
              <a:ln>
                <a:noFill/>
              </a:ln>
              <a:solidFill>
                <a:srgbClr val="45964D"/>
              </a:solidFill>
              <a:effectLst/>
              <a:uLnTx/>
              <a:uFillTx/>
              <a:latin typeface="Century Gothic"/>
              <a:ea typeface="+mn-ea"/>
              <a:cs typeface="+mn-cs"/>
            </a:endParaRPr>
          </a:p>
        </p:txBody>
      </p:sp>
      <p:sp>
        <p:nvSpPr>
          <p:cNvPr id="32" name="Espace réservé du texte 8">
            <a:extLst>
              <a:ext uri="{FF2B5EF4-FFF2-40B4-BE49-F238E27FC236}">
                <a16:creationId xmlns:a16="http://schemas.microsoft.com/office/drawing/2014/main" id="{18B95FC0-6534-4A66-BB5E-2C00DFBB0461}"/>
              </a:ext>
            </a:extLst>
          </p:cNvPr>
          <p:cNvSpPr txBox="1">
            <a:spLocks/>
          </p:cNvSpPr>
          <p:nvPr userDrawn="1"/>
        </p:nvSpPr>
        <p:spPr bwMode="gray">
          <a:xfrm>
            <a:off x="4243271"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5964D"/>
                </a:solidFill>
                <a:effectLst/>
                <a:uLnTx/>
                <a:uFillTx/>
                <a:latin typeface="Century Gothic"/>
                <a:ea typeface="+mn-ea"/>
                <a:cs typeface="+mn-cs"/>
              </a:rPr>
              <a:t>2021</a:t>
            </a:r>
            <a:endParaRPr kumimoji="0" lang="en-GB" sz="1200" b="1" i="0" u="none" strike="noStrike" kern="1200" cap="all" spc="0" normalizeH="0" baseline="0" noProof="0">
              <a:ln>
                <a:noFill/>
              </a:ln>
              <a:solidFill>
                <a:srgbClr val="45964D"/>
              </a:solidFill>
              <a:effectLst/>
              <a:uLnTx/>
              <a:uFillTx/>
              <a:latin typeface="Century Gothic"/>
              <a:ea typeface="+mn-ea"/>
              <a:cs typeface="+mn-cs"/>
            </a:endParaRPr>
          </a:p>
        </p:txBody>
      </p:sp>
      <p:sp>
        <p:nvSpPr>
          <p:cNvPr id="33" name="Espace réservé du texte 8">
            <a:extLst>
              <a:ext uri="{FF2B5EF4-FFF2-40B4-BE49-F238E27FC236}">
                <a16:creationId xmlns:a16="http://schemas.microsoft.com/office/drawing/2014/main" id="{DCF91E81-BBD1-4EC7-9131-C0B685BA1B45}"/>
              </a:ext>
            </a:extLst>
          </p:cNvPr>
          <p:cNvSpPr txBox="1">
            <a:spLocks/>
          </p:cNvSpPr>
          <p:nvPr userDrawn="1"/>
        </p:nvSpPr>
        <p:spPr bwMode="gray">
          <a:xfrm>
            <a:off x="6075189"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5964D"/>
                </a:solidFill>
                <a:effectLst/>
                <a:uLnTx/>
                <a:uFillTx/>
                <a:latin typeface="Century Gothic"/>
                <a:ea typeface="+mn-ea"/>
                <a:cs typeface="+mn-cs"/>
              </a:rPr>
              <a:t>2022</a:t>
            </a:r>
            <a:endParaRPr kumimoji="0" lang="en-GB" sz="1200" b="1" i="0" u="none" strike="noStrike" kern="1200" cap="all" spc="0" normalizeH="0" baseline="0" noProof="0">
              <a:ln>
                <a:noFill/>
              </a:ln>
              <a:solidFill>
                <a:srgbClr val="45964D"/>
              </a:solidFill>
              <a:effectLst/>
              <a:uLnTx/>
              <a:uFillTx/>
              <a:latin typeface="Century Gothic"/>
              <a:ea typeface="+mn-ea"/>
              <a:cs typeface="+mn-cs"/>
            </a:endParaRPr>
          </a:p>
        </p:txBody>
      </p:sp>
      <p:sp>
        <p:nvSpPr>
          <p:cNvPr id="34" name="Espace réservé du texte 8">
            <a:extLst>
              <a:ext uri="{FF2B5EF4-FFF2-40B4-BE49-F238E27FC236}">
                <a16:creationId xmlns:a16="http://schemas.microsoft.com/office/drawing/2014/main" id="{9768E619-104A-4AFF-84FA-D2D65E36E884}"/>
              </a:ext>
            </a:extLst>
          </p:cNvPr>
          <p:cNvSpPr txBox="1">
            <a:spLocks/>
          </p:cNvSpPr>
          <p:nvPr userDrawn="1"/>
        </p:nvSpPr>
        <p:spPr bwMode="gray">
          <a:xfrm>
            <a:off x="7907107"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5964D"/>
                </a:solidFill>
                <a:effectLst/>
                <a:uLnTx/>
                <a:uFillTx/>
                <a:latin typeface="Century Gothic"/>
                <a:ea typeface="+mn-ea"/>
                <a:cs typeface="+mn-cs"/>
              </a:rPr>
              <a:t>2023</a:t>
            </a:r>
            <a:endParaRPr kumimoji="0" lang="en-GB" sz="1200" b="1" i="0" u="none" strike="noStrike" kern="1200" cap="all" spc="0" normalizeH="0" baseline="0" noProof="0">
              <a:ln>
                <a:noFill/>
              </a:ln>
              <a:solidFill>
                <a:srgbClr val="45964D"/>
              </a:solidFill>
              <a:effectLst/>
              <a:uLnTx/>
              <a:uFillTx/>
              <a:latin typeface="Century Gothic"/>
              <a:ea typeface="+mn-ea"/>
              <a:cs typeface="+mn-cs"/>
            </a:endParaRPr>
          </a:p>
        </p:txBody>
      </p:sp>
      <p:sp>
        <p:nvSpPr>
          <p:cNvPr id="35" name="Espace réservé du texte 8">
            <a:extLst>
              <a:ext uri="{FF2B5EF4-FFF2-40B4-BE49-F238E27FC236}">
                <a16:creationId xmlns:a16="http://schemas.microsoft.com/office/drawing/2014/main" id="{BB515DE0-BB81-474D-BF26-FA7091FFFCF4}"/>
              </a:ext>
            </a:extLst>
          </p:cNvPr>
          <p:cNvSpPr txBox="1">
            <a:spLocks/>
          </p:cNvSpPr>
          <p:nvPr userDrawn="1"/>
        </p:nvSpPr>
        <p:spPr bwMode="gray">
          <a:xfrm>
            <a:off x="9739025"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5964D"/>
                </a:solidFill>
                <a:effectLst/>
                <a:uLnTx/>
                <a:uFillTx/>
                <a:latin typeface="Century Gothic"/>
                <a:ea typeface="+mn-ea"/>
                <a:cs typeface="+mn-cs"/>
              </a:rPr>
              <a:t>2025</a:t>
            </a:r>
            <a:endParaRPr kumimoji="0" lang="en-GB" sz="1200" b="1" i="0" u="none" strike="noStrike" kern="1200" cap="all" spc="0" normalizeH="0" baseline="0" noProof="0">
              <a:ln>
                <a:noFill/>
              </a:ln>
              <a:solidFill>
                <a:srgbClr val="45964D"/>
              </a:solidFill>
              <a:effectLst/>
              <a:uLnTx/>
              <a:uFillTx/>
              <a:latin typeface="Century Gothic"/>
              <a:ea typeface="+mn-ea"/>
              <a:cs typeface="+mn-cs"/>
            </a:endParaRPr>
          </a:p>
        </p:txBody>
      </p:sp>
      <p:sp>
        <p:nvSpPr>
          <p:cNvPr id="36" name="Espace réservé du texte 8">
            <a:extLst>
              <a:ext uri="{FF2B5EF4-FFF2-40B4-BE49-F238E27FC236}">
                <a16:creationId xmlns:a16="http://schemas.microsoft.com/office/drawing/2014/main" id="{2EC68CCE-E122-4884-81D4-3D0510E207C9}"/>
              </a:ext>
            </a:extLst>
          </p:cNvPr>
          <p:cNvSpPr txBox="1">
            <a:spLocks/>
          </p:cNvSpPr>
          <p:nvPr userDrawn="1"/>
        </p:nvSpPr>
        <p:spPr bwMode="gray">
          <a:xfrm>
            <a:off x="712544" y="2600908"/>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8FC094"/>
                </a:solidFill>
                <a:effectLst/>
                <a:uLnTx/>
                <a:uFillTx/>
                <a:latin typeface="Century Gothic"/>
                <a:ea typeface="+mn-ea"/>
                <a:cs typeface="+mn-cs"/>
              </a:rPr>
              <a:t>Stream 1</a:t>
            </a:r>
            <a:endParaRPr kumimoji="0" lang="en-GB" sz="1200" b="1" i="0" u="none" strike="noStrike" kern="1200" cap="all" spc="0" normalizeH="0" baseline="0" noProof="0">
              <a:ln>
                <a:noFill/>
              </a:ln>
              <a:solidFill>
                <a:srgbClr val="8FC094"/>
              </a:solidFill>
              <a:effectLst/>
              <a:uLnTx/>
              <a:uFillTx/>
              <a:latin typeface="Century Gothic"/>
              <a:ea typeface="+mn-ea"/>
              <a:cs typeface="+mn-cs"/>
            </a:endParaRPr>
          </a:p>
        </p:txBody>
      </p:sp>
      <p:sp>
        <p:nvSpPr>
          <p:cNvPr id="37" name="Espace réservé du texte 8">
            <a:extLst>
              <a:ext uri="{FF2B5EF4-FFF2-40B4-BE49-F238E27FC236}">
                <a16:creationId xmlns:a16="http://schemas.microsoft.com/office/drawing/2014/main" id="{D45D993B-3907-4647-A431-F9463AD63C9D}"/>
              </a:ext>
            </a:extLst>
          </p:cNvPr>
          <p:cNvSpPr txBox="1">
            <a:spLocks/>
          </p:cNvSpPr>
          <p:nvPr userDrawn="1"/>
        </p:nvSpPr>
        <p:spPr bwMode="gray">
          <a:xfrm>
            <a:off x="712544" y="3336037"/>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AAB71"/>
                </a:solidFill>
                <a:effectLst/>
                <a:uLnTx/>
                <a:uFillTx/>
                <a:latin typeface="Century Gothic"/>
                <a:ea typeface="+mn-ea"/>
                <a:cs typeface="+mn-cs"/>
              </a:rPr>
              <a:t>Stream 2</a:t>
            </a:r>
            <a:endParaRPr kumimoji="0" lang="en-GB" sz="1200" b="1" i="0" u="none" strike="noStrike" kern="1200" cap="all" spc="0" normalizeH="0" baseline="0" noProof="0">
              <a:ln>
                <a:noFill/>
              </a:ln>
              <a:solidFill>
                <a:srgbClr val="6AAB71"/>
              </a:solidFill>
              <a:effectLst/>
              <a:uLnTx/>
              <a:uFillTx/>
              <a:latin typeface="Century Gothic"/>
              <a:ea typeface="+mn-ea"/>
              <a:cs typeface="+mn-cs"/>
            </a:endParaRPr>
          </a:p>
        </p:txBody>
      </p:sp>
      <p:sp>
        <p:nvSpPr>
          <p:cNvPr id="38" name="Espace réservé du texte 8">
            <a:extLst>
              <a:ext uri="{FF2B5EF4-FFF2-40B4-BE49-F238E27FC236}">
                <a16:creationId xmlns:a16="http://schemas.microsoft.com/office/drawing/2014/main" id="{C2D88D8C-2B5E-4B01-8606-985743D10545}"/>
              </a:ext>
            </a:extLst>
          </p:cNvPr>
          <p:cNvSpPr txBox="1">
            <a:spLocks/>
          </p:cNvSpPr>
          <p:nvPr userDrawn="1"/>
        </p:nvSpPr>
        <p:spPr bwMode="gray">
          <a:xfrm>
            <a:off x="712544" y="4071166"/>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3"/>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999999"/>
                </a:solidFill>
                <a:effectLst/>
                <a:uLnTx/>
                <a:uFillTx/>
                <a:latin typeface="Century Gothic"/>
                <a:ea typeface="+mn-ea"/>
                <a:cs typeface="+mn-cs"/>
              </a:rPr>
              <a:t>Stream 3</a:t>
            </a:r>
            <a:endParaRPr kumimoji="0" lang="en-GB" sz="1200" b="1" i="0" u="none" strike="noStrike" kern="1200" cap="all" spc="0" normalizeH="0" baseline="0" noProof="0">
              <a:ln>
                <a:noFill/>
              </a:ln>
              <a:solidFill>
                <a:srgbClr val="999999"/>
              </a:solidFill>
              <a:effectLst/>
              <a:uLnTx/>
              <a:uFillTx/>
              <a:latin typeface="Century Gothic"/>
              <a:ea typeface="+mn-ea"/>
              <a:cs typeface="+mn-cs"/>
            </a:endParaRPr>
          </a:p>
        </p:txBody>
      </p:sp>
      <p:sp>
        <p:nvSpPr>
          <p:cNvPr id="39" name="Espace réservé du texte 8">
            <a:extLst>
              <a:ext uri="{FF2B5EF4-FFF2-40B4-BE49-F238E27FC236}">
                <a16:creationId xmlns:a16="http://schemas.microsoft.com/office/drawing/2014/main" id="{1F86A8E7-58AF-47F0-8E14-697CE2B98A26}"/>
              </a:ext>
            </a:extLst>
          </p:cNvPr>
          <p:cNvSpPr txBox="1">
            <a:spLocks/>
          </p:cNvSpPr>
          <p:nvPr userDrawn="1"/>
        </p:nvSpPr>
        <p:spPr bwMode="gray">
          <a:xfrm>
            <a:off x="712544" y="4806296"/>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4"/>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66666"/>
                </a:solidFill>
                <a:effectLst/>
                <a:uLnTx/>
                <a:uFillTx/>
                <a:latin typeface="Century Gothic"/>
                <a:ea typeface="+mn-ea"/>
                <a:cs typeface="+mn-cs"/>
              </a:rPr>
              <a:t>Stream 4</a:t>
            </a:r>
            <a:endParaRPr kumimoji="0" lang="en-GB" sz="1200" b="1" i="0" u="none" strike="noStrike" kern="1200" cap="all" spc="0" normalizeH="0" baseline="0" noProof="0">
              <a:ln>
                <a:noFill/>
              </a:ln>
              <a:solidFill>
                <a:srgbClr val="666666"/>
              </a:solidFill>
              <a:effectLst/>
              <a:uLnTx/>
              <a:uFillTx/>
              <a:latin typeface="Century Gothic"/>
              <a:ea typeface="+mn-ea"/>
              <a:cs typeface="+mn-cs"/>
            </a:endParaRPr>
          </a:p>
        </p:txBody>
      </p:sp>
      <p:sp>
        <p:nvSpPr>
          <p:cNvPr id="40" name="Espace réservé du texte 8">
            <a:extLst>
              <a:ext uri="{FF2B5EF4-FFF2-40B4-BE49-F238E27FC236}">
                <a16:creationId xmlns:a16="http://schemas.microsoft.com/office/drawing/2014/main" id="{CF9199BE-D7F1-4D9A-BBC9-F15BB3FB53D4}"/>
              </a:ext>
            </a:extLst>
          </p:cNvPr>
          <p:cNvSpPr txBox="1">
            <a:spLocks/>
          </p:cNvSpPr>
          <p:nvPr userDrawn="1"/>
        </p:nvSpPr>
        <p:spPr bwMode="gray">
          <a:xfrm>
            <a:off x="2165657" y="2508803"/>
            <a:ext cx="1728000" cy="360000"/>
          </a:xfrm>
          <a:prstGeom prst="roundRect">
            <a:avLst>
              <a:gd name="adj" fmla="val 12037"/>
            </a:avLst>
          </a:prstGeom>
          <a:solidFill>
            <a:srgbClr val="8FC094"/>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Task 1</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41" name="Espace réservé du texte 8">
            <a:extLst>
              <a:ext uri="{FF2B5EF4-FFF2-40B4-BE49-F238E27FC236}">
                <a16:creationId xmlns:a16="http://schemas.microsoft.com/office/drawing/2014/main" id="{D802334C-4B00-493C-9509-A0E7B078C6E7}"/>
              </a:ext>
            </a:extLst>
          </p:cNvPr>
          <p:cNvSpPr txBox="1">
            <a:spLocks/>
          </p:cNvSpPr>
          <p:nvPr userDrawn="1"/>
        </p:nvSpPr>
        <p:spPr bwMode="gray">
          <a:xfrm>
            <a:off x="4049296" y="2508803"/>
            <a:ext cx="990000" cy="360000"/>
          </a:xfrm>
          <a:prstGeom prst="roundRect">
            <a:avLst>
              <a:gd name="adj" fmla="val 50000"/>
            </a:avLst>
          </a:prstGeom>
          <a:ln w="22225">
            <a:solidFill>
              <a:srgbClr val="8FC094"/>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8FC094"/>
                </a:solidFill>
                <a:effectLst/>
                <a:uLnTx/>
                <a:uFillTx/>
                <a:latin typeface="Century Gothic"/>
                <a:ea typeface="+mn-ea"/>
                <a:cs typeface="+mn-cs"/>
              </a:rPr>
              <a:t>goal</a:t>
            </a:r>
            <a:endParaRPr kumimoji="0" lang="en-GB" sz="1200" b="1" i="0" u="none" strike="noStrike" kern="1200" cap="all" spc="0" normalizeH="0" baseline="0" noProof="0">
              <a:ln>
                <a:noFill/>
              </a:ln>
              <a:solidFill>
                <a:srgbClr val="8FC094"/>
              </a:solidFill>
              <a:effectLst/>
              <a:uLnTx/>
              <a:uFillTx/>
              <a:latin typeface="Century Gothic"/>
              <a:ea typeface="+mn-ea"/>
              <a:cs typeface="+mn-cs"/>
            </a:endParaRPr>
          </a:p>
        </p:txBody>
      </p:sp>
      <p:sp>
        <p:nvSpPr>
          <p:cNvPr id="42" name="Espace réservé du texte 8">
            <a:extLst>
              <a:ext uri="{FF2B5EF4-FFF2-40B4-BE49-F238E27FC236}">
                <a16:creationId xmlns:a16="http://schemas.microsoft.com/office/drawing/2014/main" id="{E61C107F-A5D2-4AA1-8E0E-A799D792B14D}"/>
              </a:ext>
            </a:extLst>
          </p:cNvPr>
          <p:cNvSpPr txBox="1">
            <a:spLocks/>
          </p:cNvSpPr>
          <p:nvPr userDrawn="1"/>
        </p:nvSpPr>
        <p:spPr bwMode="gray">
          <a:xfrm>
            <a:off x="4049296" y="3249427"/>
            <a:ext cx="2466000" cy="360000"/>
          </a:xfrm>
          <a:prstGeom prst="roundRect">
            <a:avLst>
              <a:gd name="adj" fmla="val 12037"/>
            </a:avLst>
          </a:prstGeom>
          <a:solidFill>
            <a:srgbClr val="6AAB71"/>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Task 2</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43" name="Espace réservé du texte 8">
            <a:extLst>
              <a:ext uri="{FF2B5EF4-FFF2-40B4-BE49-F238E27FC236}">
                <a16:creationId xmlns:a16="http://schemas.microsoft.com/office/drawing/2014/main" id="{DCBC8D4A-3FB2-4790-B802-635298531580}"/>
              </a:ext>
            </a:extLst>
          </p:cNvPr>
          <p:cNvSpPr txBox="1">
            <a:spLocks/>
          </p:cNvSpPr>
          <p:nvPr userDrawn="1"/>
        </p:nvSpPr>
        <p:spPr bwMode="gray">
          <a:xfrm>
            <a:off x="6687412" y="3249427"/>
            <a:ext cx="990000" cy="360000"/>
          </a:xfrm>
          <a:prstGeom prst="roundRect">
            <a:avLst>
              <a:gd name="adj" fmla="val 50000"/>
            </a:avLst>
          </a:prstGeom>
          <a:ln w="22225">
            <a:solidFill>
              <a:srgbClr val="6AAB71"/>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AAB71"/>
                </a:solidFill>
                <a:effectLst/>
                <a:uLnTx/>
                <a:uFillTx/>
                <a:latin typeface="Century Gothic"/>
                <a:ea typeface="+mn-ea"/>
                <a:cs typeface="+mn-cs"/>
              </a:rPr>
              <a:t>goal</a:t>
            </a:r>
            <a:endParaRPr kumimoji="0" lang="en-GB" sz="1200" b="1" i="0" u="none" strike="noStrike" kern="1200" cap="all" spc="0" normalizeH="0" baseline="0" noProof="0">
              <a:ln>
                <a:noFill/>
              </a:ln>
              <a:solidFill>
                <a:srgbClr val="6AAB71"/>
              </a:solidFill>
              <a:effectLst/>
              <a:uLnTx/>
              <a:uFillTx/>
              <a:latin typeface="Century Gothic"/>
              <a:ea typeface="+mn-ea"/>
              <a:cs typeface="+mn-cs"/>
            </a:endParaRPr>
          </a:p>
        </p:txBody>
      </p:sp>
      <p:sp>
        <p:nvSpPr>
          <p:cNvPr id="44" name="Espace réservé du texte 8">
            <a:extLst>
              <a:ext uri="{FF2B5EF4-FFF2-40B4-BE49-F238E27FC236}">
                <a16:creationId xmlns:a16="http://schemas.microsoft.com/office/drawing/2014/main" id="{F928F0C9-226F-412B-8556-E34BA7032354}"/>
              </a:ext>
            </a:extLst>
          </p:cNvPr>
          <p:cNvSpPr txBox="1">
            <a:spLocks/>
          </p:cNvSpPr>
          <p:nvPr userDrawn="1"/>
        </p:nvSpPr>
        <p:spPr bwMode="gray">
          <a:xfrm>
            <a:off x="2165657" y="3987348"/>
            <a:ext cx="5130000" cy="360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Task 3</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45" name="Espace réservé du texte 8">
            <a:extLst>
              <a:ext uri="{FF2B5EF4-FFF2-40B4-BE49-F238E27FC236}">
                <a16:creationId xmlns:a16="http://schemas.microsoft.com/office/drawing/2014/main" id="{69F641E2-6163-4DF0-8BA2-74E27F6C9C51}"/>
              </a:ext>
            </a:extLst>
          </p:cNvPr>
          <p:cNvSpPr txBox="1">
            <a:spLocks/>
          </p:cNvSpPr>
          <p:nvPr userDrawn="1"/>
        </p:nvSpPr>
        <p:spPr bwMode="gray">
          <a:xfrm>
            <a:off x="7448912" y="3987348"/>
            <a:ext cx="990000" cy="360000"/>
          </a:xfrm>
          <a:prstGeom prst="roundRect">
            <a:avLst>
              <a:gd name="adj" fmla="val 50000"/>
            </a:avLst>
          </a:prstGeom>
          <a:ln w="22225">
            <a:solidFill>
              <a:srgbClr val="999999"/>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3"/>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999999"/>
                </a:solidFill>
                <a:effectLst/>
                <a:uLnTx/>
                <a:uFillTx/>
                <a:latin typeface="Century Gothic"/>
                <a:ea typeface="+mn-ea"/>
                <a:cs typeface="+mn-cs"/>
              </a:rPr>
              <a:t>goal</a:t>
            </a:r>
            <a:endParaRPr kumimoji="0" lang="en-GB" sz="1200" b="1" i="0" u="none" strike="noStrike" kern="1200" cap="all" spc="0" normalizeH="0" baseline="0" noProof="0">
              <a:ln>
                <a:noFill/>
              </a:ln>
              <a:solidFill>
                <a:srgbClr val="999999"/>
              </a:solidFill>
              <a:effectLst/>
              <a:uLnTx/>
              <a:uFillTx/>
              <a:latin typeface="Century Gothic"/>
              <a:ea typeface="+mn-ea"/>
              <a:cs typeface="+mn-cs"/>
            </a:endParaRPr>
          </a:p>
        </p:txBody>
      </p:sp>
      <p:sp>
        <p:nvSpPr>
          <p:cNvPr id="46" name="Espace réservé du texte 8">
            <a:extLst>
              <a:ext uri="{FF2B5EF4-FFF2-40B4-BE49-F238E27FC236}">
                <a16:creationId xmlns:a16="http://schemas.microsoft.com/office/drawing/2014/main" id="{45B1D4D4-56DE-452C-9587-920A70637EB0}"/>
              </a:ext>
            </a:extLst>
          </p:cNvPr>
          <p:cNvSpPr txBox="1">
            <a:spLocks/>
          </p:cNvSpPr>
          <p:nvPr userDrawn="1"/>
        </p:nvSpPr>
        <p:spPr bwMode="gray">
          <a:xfrm>
            <a:off x="6057360" y="4725144"/>
            <a:ext cx="4374000" cy="360000"/>
          </a:xfrm>
          <a:prstGeom prst="roundRect">
            <a:avLst>
              <a:gd name="adj" fmla="val 12037"/>
            </a:avLst>
          </a:prstGeom>
          <a:solidFill>
            <a:srgbClr val="666666"/>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Task 4</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47" name="Espace réservé du texte 8">
            <a:extLst>
              <a:ext uri="{FF2B5EF4-FFF2-40B4-BE49-F238E27FC236}">
                <a16:creationId xmlns:a16="http://schemas.microsoft.com/office/drawing/2014/main" id="{12C748FF-DC9D-409B-B8AD-D949A7FC107E}"/>
              </a:ext>
            </a:extLst>
          </p:cNvPr>
          <p:cNvSpPr txBox="1">
            <a:spLocks/>
          </p:cNvSpPr>
          <p:nvPr userDrawn="1"/>
        </p:nvSpPr>
        <p:spPr bwMode="gray">
          <a:xfrm>
            <a:off x="4771472" y="4725144"/>
            <a:ext cx="1116000" cy="360000"/>
          </a:xfrm>
          <a:prstGeom prst="roundRect">
            <a:avLst>
              <a:gd name="adj" fmla="val 50000"/>
            </a:avLst>
          </a:prstGeom>
          <a:ln w="22225">
            <a:solidFill>
              <a:srgbClr val="666666"/>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4"/>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66666"/>
                </a:solidFill>
                <a:effectLst/>
                <a:uLnTx/>
                <a:uFillTx/>
                <a:latin typeface="Century Gothic"/>
                <a:ea typeface="+mn-ea"/>
                <a:cs typeface="+mn-cs"/>
              </a:rPr>
              <a:t>Kick-off</a:t>
            </a:r>
            <a:endParaRPr kumimoji="0" lang="en-GB" sz="1200" b="1" i="0" u="none" strike="noStrike" kern="1200" cap="all" spc="0" normalizeH="0" baseline="0" noProof="0">
              <a:ln>
                <a:noFill/>
              </a:ln>
              <a:solidFill>
                <a:srgbClr val="666666"/>
              </a:solidFill>
              <a:effectLst/>
              <a:uLnTx/>
              <a:uFillTx/>
              <a:latin typeface="Century Gothic"/>
              <a:ea typeface="+mn-ea"/>
              <a:cs typeface="+mn-cs"/>
            </a:endParaRPr>
          </a:p>
        </p:txBody>
      </p:sp>
      <p:sp>
        <p:nvSpPr>
          <p:cNvPr id="48" name="Espace réservé du texte 8">
            <a:extLst>
              <a:ext uri="{FF2B5EF4-FFF2-40B4-BE49-F238E27FC236}">
                <a16:creationId xmlns:a16="http://schemas.microsoft.com/office/drawing/2014/main" id="{D62C61DF-95A1-4314-ACDF-C368AB08FEE4}"/>
              </a:ext>
            </a:extLst>
          </p:cNvPr>
          <p:cNvSpPr txBox="1">
            <a:spLocks/>
          </p:cNvSpPr>
          <p:nvPr userDrawn="1"/>
        </p:nvSpPr>
        <p:spPr bwMode="gray">
          <a:xfrm>
            <a:off x="2166802" y="1931407"/>
            <a:ext cx="9324000" cy="108000"/>
          </a:xfrm>
          <a:prstGeom prst="rightArrow">
            <a:avLst>
              <a:gd name="adj1" fmla="val 30869"/>
              <a:gd name="adj2" fmla="val 178985"/>
            </a:avLst>
          </a:prstGeom>
          <a:solidFill>
            <a:srgbClr val="45964D"/>
          </a:solid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00" b="1" kern="1200" cap="all" baseline="0">
                <a:ln>
                  <a:solidFill>
                    <a:schemeClr val="tx1">
                      <a:alpha val="0"/>
                    </a:schemeClr>
                  </a:solidFill>
                </a:ln>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00" b="1" i="0" u="none" strike="noStrike" kern="1200" cap="all" spc="0" normalizeH="0" baseline="0" noProof="0">
                <a:ln>
                  <a:solidFill>
                    <a:srgbClr val="000000">
                      <a:alpha val="0"/>
                    </a:srgbClr>
                  </a:solidFill>
                </a:ln>
                <a:solidFill>
                  <a:srgbClr val="45964D"/>
                </a:solidFill>
                <a:effectLst/>
                <a:uLnTx/>
                <a:uFillTx/>
                <a:latin typeface="Century Gothic"/>
                <a:ea typeface="+mn-ea"/>
                <a:cs typeface="+mn-cs"/>
              </a:rPr>
              <a:t> </a:t>
            </a:r>
          </a:p>
        </p:txBody>
      </p:sp>
    </p:spTree>
    <p:extLst>
      <p:ext uri="{BB962C8B-B14F-4D97-AF65-F5344CB8AC3E}">
        <p14:creationId xmlns:p14="http://schemas.microsoft.com/office/powerpoint/2010/main" val="31325823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Chart 2">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74" name="Image 7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75" name="Titre 1">
            <a:extLst>
              <a:ext uri="{FF2B5EF4-FFF2-40B4-BE49-F238E27FC236}">
                <a16:creationId xmlns:a16="http://schemas.microsoft.com/office/drawing/2014/main" id="{10B2CAEC-F613-43CD-939A-6CA1FBB99848}"/>
              </a:ext>
            </a:extLst>
          </p:cNvPr>
          <p:cNvSpPr txBox="1">
            <a:spLocks/>
          </p:cNvSpPr>
          <p:nvPr userDrawn="1"/>
        </p:nvSpPr>
        <p:spPr bwMode="gray">
          <a:xfrm>
            <a:off x="720000" y="656693"/>
            <a:ext cx="4320000" cy="360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000" b="1" i="0" u="none" strike="noStrike" kern="1200" cap="all" spc="0" normalizeH="0" baseline="0" noProof="0">
                <a:ln>
                  <a:noFill/>
                </a:ln>
                <a:solidFill>
                  <a:srgbClr val="45964D"/>
                </a:solidFill>
                <a:effectLst/>
                <a:uLnTx/>
                <a:uFillTx/>
                <a:latin typeface="Century Gothic"/>
                <a:ea typeface="+mj-ea"/>
                <a:cs typeface="+mj-cs"/>
              </a:rPr>
              <a:t>Title</a:t>
            </a:r>
            <a:endParaRPr kumimoji="0" lang="en-US" sz="2000" b="1" i="0" u="none" strike="noStrike" kern="1200" cap="all" spc="0" normalizeH="0" baseline="0" noProof="0">
              <a:ln>
                <a:noFill/>
              </a:ln>
              <a:solidFill>
                <a:srgbClr val="45964D"/>
              </a:solidFill>
              <a:effectLst/>
              <a:uLnTx/>
              <a:uFillTx/>
              <a:latin typeface="Century Gothic"/>
              <a:ea typeface="+mj-ea"/>
              <a:cs typeface="+mj-cs"/>
            </a:endParaRPr>
          </a:p>
        </p:txBody>
      </p:sp>
      <p:sp>
        <p:nvSpPr>
          <p:cNvPr id="76" name="Espace réservé du numéro de diapositive 4">
            <a:extLst>
              <a:ext uri="{FF2B5EF4-FFF2-40B4-BE49-F238E27FC236}">
                <a16:creationId xmlns:a16="http://schemas.microsoft.com/office/drawing/2014/main" id="{105C9314-C2AE-4035-8E60-B1970FBC7BD0}"/>
              </a:ext>
            </a:extLst>
          </p:cNvPr>
          <p:cNvSpPr txBox="1">
            <a:spLocks/>
          </p:cNvSpPr>
          <p:nvPr userDrawn="1"/>
        </p:nvSpPr>
        <p:spPr bwMode="gray">
          <a:xfrm>
            <a:off x="11615899" y="6238070"/>
            <a:ext cx="576101" cy="404812"/>
          </a:xfrm>
          <a:prstGeom prst="rect">
            <a:avLst/>
          </a:prstGeom>
        </p:spPr>
        <p:txBody>
          <a:bodyPr vert="horz" lIns="0" tIns="0" rIns="0" bIns="0" rtlCol="0" anchor="ctr" anchorCtr="0">
            <a:noAutofit/>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77" name="Espace réservé du texte 7">
            <a:extLst>
              <a:ext uri="{FF2B5EF4-FFF2-40B4-BE49-F238E27FC236}">
                <a16:creationId xmlns:a16="http://schemas.microsoft.com/office/drawing/2014/main" id="{4A4C3345-2FD2-4B41-9703-0273AAC5FE34}"/>
              </a:ext>
            </a:extLst>
          </p:cNvPr>
          <p:cNvSpPr txBox="1">
            <a:spLocks/>
          </p:cNvSpPr>
          <p:nvPr userDrawn="1"/>
        </p:nvSpPr>
        <p:spPr bwMode="gray">
          <a:xfrm>
            <a:off x="720000" y="944725"/>
            <a:ext cx="4320000" cy="360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2000" b="0"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000" b="0" i="0" u="none" strike="noStrike" kern="1200" cap="all" spc="0" normalizeH="0" baseline="0" noProof="0">
                <a:ln>
                  <a:noFill/>
                </a:ln>
                <a:solidFill>
                  <a:srgbClr val="000000"/>
                </a:solidFill>
                <a:effectLst/>
                <a:uLnTx/>
                <a:uFillTx/>
                <a:latin typeface="Century Gothic"/>
                <a:ea typeface="+mn-ea"/>
                <a:cs typeface="+mn-cs"/>
              </a:rPr>
              <a:t>Subtitle</a:t>
            </a:r>
          </a:p>
        </p:txBody>
      </p:sp>
      <p:sp>
        <p:nvSpPr>
          <p:cNvPr id="78" name="Espace réservé du texte 8">
            <a:extLst>
              <a:ext uri="{FF2B5EF4-FFF2-40B4-BE49-F238E27FC236}">
                <a16:creationId xmlns:a16="http://schemas.microsoft.com/office/drawing/2014/main" id="{3F082277-8F0C-4D0A-912C-9572FA92766C}"/>
              </a:ext>
            </a:extLst>
          </p:cNvPr>
          <p:cNvSpPr txBox="1">
            <a:spLocks/>
          </p:cNvSpPr>
          <p:nvPr userDrawn="1"/>
        </p:nvSpPr>
        <p:spPr bwMode="gray">
          <a:xfrm>
            <a:off x="6100592" y="87271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5"/>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5"/>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BBB1A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BBB1A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BBB1A4"/>
              </a:solidFill>
              <a:effectLst/>
              <a:uLnTx/>
              <a:uFillTx/>
              <a:latin typeface="Century Gothic"/>
              <a:ea typeface="+mn-ea"/>
              <a:cs typeface="+mn-cs"/>
            </a:endParaRPr>
          </a:p>
        </p:txBody>
      </p:sp>
      <p:sp>
        <p:nvSpPr>
          <p:cNvPr id="79" name="Espace réservé du texte 8">
            <a:extLst>
              <a:ext uri="{FF2B5EF4-FFF2-40B4-BE49-F238E27FC236}">
                <a16:creationId xmlns:a16="http://schemas.microsoft.com/office/drawing/2014/main" id="{BAC7D059-1329-47D6-8167-1166AE50E78E}"/>
              </a:ext>
            </a:extLst>
          </p:cNvPr>
          <p:cNvSpPr txBox="1">
            <a:spLocks/>
          </p:cNvSpPr>
          <p:nvPr userDrawn="1"/>
        </p:nvSpPr>
        <p:spPr bwMode="gray">
          <a:xfrm>
            <a:off x="8477788" y="721080"/>
            <a:ext cx="2988000" cy="288000"/>
          </a:xfrm>
          <a:prstGeom prst="roundRect">
            <a:avLst>
              <a:gd name="adj" fmla="val 12037"/>
            </a:avLst>
          </a:prstGeom>
          <a:solidFill>
            <a:srgbClr val="666666"/>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80" name="Espace réservé pour une image  10">
            <a:extLst>
              <a:ext uri="{FF2B5EF4-FFF2-40B4-BE49-F238E27FC236}">
                <a16:creationId xmlns:a16="http://schemas.microsoft.com/office/drawing/2014/main" id="{7CA898A2-102A-4CA7-B02E-CFEBCCE96632}"/>
              </a:ext>
            </a:extLst>
          </p:cNvPr>
          <p:cNvSpPr txBox="1">
            <a:spLocks/>
          </p:cNvSpPr>
          <p:nvPr userDrawn="1"/>
        </p:nvSpPr>
        <p:spPr bwMode="gray">
          <a:xfrm>
            <a:off x="5474464" y="85798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81" name="Espace réservé du texte 8">
            <a:extLst>
              <a:ext uri="{FF2B5EF4-FFF2-40B4-BE49-F238E27FC236}">
                <a16:creationId xmlns:a16="http://schemas.microsoft.com/office/drawing/2014/main" id="{F7B8BBED-A2FF-4304-A45B-9C3734BD8A50}"/>
              </a:ext>
            </a:extLst>
          </p:cNvPr>
          <p:cNvSpPr txBox="1">
            <a:spLocks/>
          </p:cNvSpPr>
          <p:nvPr userDrawn="1"/>
        </p:nvSpPr>
        <p:spPr bwMode="gray">
          <a:xfrm>
            <a:off x="6100592" y="1580164"/>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5"/>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5"/>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BBB1A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BBB1A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BBB1A4"/>
              </a:solidFill>
              <a:effectLst/>
              <a:uLnTx/>
              <a:uFillTx/>
              <a:latin typeface="Century Gothic"/>
              <a:ea typeface="+mn-ea"/>
              <a:cs typeface="+mn-cs"/>
            </a:endParaRPr>
          </a:p>
        </p:txBody>
      </p:sp>
      <p:sp>
        <p:nvSpPr>
          <p:cNvPr id="82" name="Espace réservé pour une image  10">
            <a:extLst>
              <a:ext uri="{FF2B5EF4-FFF2-40B4-BE49-F238E27FC236}">
                <a16:creationId xmlns:a16="http://schemas.microsoft.com/office/drawing/2014/main" id="{AEEEAA01-4366-49E7-B0FD-2E6AB0065C72}"/>
              </a:ext>
            </a:extLst>
          </p:cNvPr>
          <p:cNvSpPr txBox="1">
            <a:spLocks/>
          </p:cNvSpPr>
          <p:nvPr userDrawn="1"/>
        </p:nvSpPr>
        <p:spPr bwMode="gray">
          <a:xfrm>
            <a:off x="5474464" y="1565432"/>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83" name="Espace réservé du texte 8">
            <a:extLst>
              <a:ext uri="{FF2B5EF4-FFF2-40B4-BE49-F238E27FC236}">
                <a16:creationId xmlns:a16="http://schemas.microsoft.com/office/drawing/2014/main" id="{A43FDD92-9EED-4360-ADC6-EA7D193FA763}"/>
              </a:ext>
            </a:extLst>
          </p:cNvPr>
          <p:cNvSpPr txBox="1">
            <a:spLocks/>
          </p:cNvSpPr>
          <p:nvPr userDrawn="1"/>
        </p:nvSpPr>
        <p:spPr bwMode="gray">
          <a:xfrm>
            <a:off x="9230444" y="1160748"/>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84" name="Espace réservé pour une image  10">
            <a:extLst>
              <a:ext uri="{FF2B5EF4-FFF2-40B4-BE49-F238E27FC236}">
                <a16:creationId xmlns:a16="http://schemas.microsoft.com/office/drawing/2014/main" id="{F4BBDBD4-E5CE-43DD-92BD-EDE5EE166871}"/>
              </a:ext>
            </a:extLst>
          </p:cNvPr>
          <p:cNvSpPr txBox="1">
            <a:spLocks/>
          </p:cNvSpPr>
          <p:nvPr userDrawn="1"/>
        </p:nvSpPr>
        <p:spPr bwMode="gray">
          <a:xfrm>
            <a:off x="8604316" y="1146016"/>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85" name="Espace réservé du texte 8">
            <a:extLst>
              <a:ext uri="{FF2B5EF4-FFF2-40B4-BE49-F238E27FC236}">
                <a16:creationId xmlns:a16="http://schemas.microsoft.com/office/drawing/2014/main" id="{6045C870-8879-4874-A1A9-1A5B2EF6CE03}"/>
              </a:ext>
            </a:extLst>
          </p:cNvPr>
          <p:cNvSpPr txBox="1">
            <a:spLocks/>
          </p:cNvSpPr>
          <p:nvPr userDrawn="1"/>
        </p:nvSpPr>
        <p:spPr bwMode="gray">
          <a:xfrm>
            <a:off x="9230444" y="183117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86" name="Espace réservé pour une image  10">
            <a:extLst>
              <a:ext uri="{FF2B5EF4-FFF2-40B4-BE49-F238E27FC236}">
                <a16:creationId xmlns:a16="http://schemas.microsoft.com/office/drawing/2014/main" id="{6F8C0790-320E-42A1-86C2-BEA3E9DAE81E}"/>
              </a:ext>
            </a:extLst>
          </p:cNvPr>
          <p:cNvSpPr txBox="1">
            <a:spLocks/>
          </p:cNvSpPr>
          <p:nvPr userDrawn="1"/>
        </p:nvSpPr>
        <p:spPr bwMode="gray">
          <a:xfrm>
            <a:off x="8604316" y="1816440"/>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87" name="Espace réservé du texte 8">
            <a:extLst>
              <a:ext uri="{FF2B5EF4-FFF2-40B4-BE49-F238E27FC236}">
                <a16:creationId xmlns:a16="http://schemas.microsoft.com/office/drawing/2014/main" id="{E1EEDA00-D019-4D51-84D7-CD01F5FC5DA7}"/>
              </a:ext>
            </a:extLst>
          </p:cNvPr>
          <p:cNvSpPr txBox="1">
            <a:spLocks/>
          </p:cNvSpPr>
          <p:nvPr userDrawn="1"/>
        </p:nvSpPr>
        <p:spPr bwMode="gray">
          <a:xfrm>
            <a:off x="10754576" y="1160748"/>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88" name="Espace réservé pour une image  10">
            <a:extLst>
              <a:ext uri="{FF2B5EF4-FFF2-40B4-BE49-F238E27FC236}">
                <a16:creationId xmlns:a16="http://schemas.microsoft.com/office/drawing/2014/main" id="{10EB5B87-97BB-4464-9B05-B2DD69517989}"/>
              </a:ext>
            </a:extLst>
          </p:cNvPr>
          <p:cNvSpPr txBox="1">
            <a:spLocks/>
          </p:cNvSpPr>
          <p:nvPr userDrawn="1"/>
        </p:nvSpPr>
        <p:spPr bwMode="gray">
          <a:xfrm>
            <a:off x="10128448" y="1146016"/>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89" name="Espace réservé du texte 8">
            <a:extLst>
              <a:ext uri="{FF2B5EF4-FFF2-40B4-BE49-F238E27FC236}">
                <a16:creationId xmlns:a16="http://schemas.microsoft.com/office/drawing/2014/main" id="{188F6775-9C8F-4EB8-B586-813EB294DFCC}"/>
              </a:ext>
            </a:extLst>
          </p:cNvPr>
          <p:cNvSpPr txBox="1">
            <a:spLocks/>
          </p:cNvSpPr>
          <p:nvPr userDrawn="1"/>
        </p:nvSpPr>
        <p:spPr bwMode="gray">
          <a:xfrm>
            <a:off x="10754576" y="183117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90" name="Espace réservé pour une image  10">
            <a:extLst>
              <a:ext uri="{FF2B5EF4-FFF2-40B4-BE49-F238E27FC236}">
                <a16:creationId xmlns:a16="http://schemas.microsoft.com/office/drawing/2014/main" id="{433874E6-9FBB-4D53-86A0-BEAA5F40CEA1}"/>
              </a:ext>
            </a:extLst>
          </p:cNvPr>
          <p:cNvSpPr txBox="1">
            <a:spLocks/>
          </p:cNvSpPr>
          <p:nvPr userDrawn="1"/>
        </p:nvSpPr>
        <p:spPr bwMode="gray">
          <a:xfrm>
            <a:off x="10128448" y="1816440"/>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91" name="Espace réservé du texte 8">
            <a:extLst>
              <a:ext uri="{FF2B5EF4-FFF2-40B4-BE49-F238E27FC236}">
                <a16:creationId xmlns:a16="http://schemas.microsoft.com/office/drawing/2014/main" id="{6F7AB555-A55F-429B-9FA6-212A8153C7E5}"/>
              </a:ext>
            </a:extLst>
          </p:cNvPr>
          <p:cNvSpPr txBox="1">
            <a:spLocks/>
          </p:cNvSpPr>
          <p:nvPr userDrawn="1"/>
        </p:nvSpPr>
        <p:spPr bwMode="gray">
          <a:xfrm>
            <a:off x="720000" y="2672916"/>
            <a:ext cx="1440000" cy="288000"/>
          </a:xfrm>
          <a:prstGeom prst="roundRect">
            <a:avLst>
              <a:gd name="adj" fmla="val 12037"/>
            </a:avLst>
          </a:prstGeom>
          <a:solidFill>
            <a:srgbClr val="6AAB71"/>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2" name="Espace réservé du texte 8">
            <a:extLst>
              <a:ext uri="{FF2B5EF4-FFF2-40B4-BE49-F238E27FC236}">
                <a16:creationId xmlns:a16="http://schemas.microsoft.com/office/drawing/2014/main" id="{AD5FEE63-8474-44A5-950A-29B87CFC9BFA}"/>
              </a:ext>
            </a:extLst>
          </p:cNvPr>
          <p:cNvSpPr txBox="1">
            <a:spLocks/>
          </p:cNvSpPr>
          <p:nvPr userDrawn="1"/>
        </p:nvSpPr>
        <p:spPr bwMode="gray">
          <a:xfrm>
            <a:off x="2273535" y="2672916"/>
            <a:ext cx="1440000" cy="288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3" name="Espace réservé du texte 8">
            <a:extLst>
              <a:ext uri="{FF2B5EF4-FFF2-40B4-BE49-F238E27FC236}">
                <a16:creationId xmlns:a16="http://schemas.microsoft.com/office/drawing/2014/main" id="{76791F3A-328B-4123-873C-1CA1E5DD1BA4}"/>
              </a:ext>
            </a:extLst>
          </p:cNvPr>
          <p:cNvSpPr txBox="1">
            <a:spLocks/>
          </p:cNvSpPr>
          <p:nvPr userDrawn="1"/>
        </p:nvSpPr>
        <p:spPr bwMode="gray">
          <a:xfrm>
            <a:off x="3827070" y="2672916"/>
            <a:ext cx="1440000" cy="288000"/>
          </a:xfrm>
          <a:prstGeom prst="roundRect">
            <a:avLst>
              <a:gd name="adj" fmla="val 12037"/>
            </a:avLst>
          </a:prstGeom>
          <a:solidFill>
            <a:srgbClr val="333333"/>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4" name="Espace réservé du texte 8">
            <a:extLst>
              <a:ext uri="{FF2B5EF4-FFF2-40B4-BE49-F238E27FC236}">
                <a16:creationId xmlns:a16="http://schemas.microsoft.com/office/drawing/2014/main" id="{CB94BB71-A2DC-4B6B-B819-4CCBC69F3DF0}"/>
              </a:ext>
            </a:extLst>
          </p:cNvPr>
          <p:cNvSpPr txBox="1">
            <a:spLocks/>
          </p:cNvSpPr>
          <p:nvPr userDrawn="1"/>
        </p:nvSpPr>
        <p:spPr bwMode="gray">
          <a:xfrm>
            <a:off x="5380605" y="2672916"/>
            <a:ext cx="2988000" cy="288000"/>
          </a:xfrm>
          <a:prstGeom prst="roundRect">
            <a:avLst>
              <a:gd name="adj" fmla="val 12037"/>
            </a:avLst>
          </a:prstGeom>
          <a:solidFill>
            <a:srgbClr val="8FC094"/>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5" name="Espace réservé du texte 8">
            <a:extLst>
              <a:ext uri="{FF2B5EF4-FFF2-40B4-BE49-F238E27FC236}">
                <a16:creationId xmlns:a16="http://schemas.microsoft.com/office/drawing/2014/main" id="{5EAFC729-EE39-4DA5-98DA-64EEA3D8E3F5}"/>
              </a:ext>
            </a:extLst>
          </p:cNvPr>
          <p:cNvSpPr txBox="1">
            <a:spLocks/>
          </p:cNvSpPr>
          <p:nvPr userDrawn="1"/>
        </p:nvSpPr>
        <p:spPr bwMode="gray">
          <a:xfrm>
            <a:off x="8482140" y="2672916"/>
            <a:ext cx="1440000" cy="288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6" name="Espace réservé du texte 8">
            <a:extLst>
              <a:ext uri="{FF2B5EF4-FFF2-40B4-BE49-F238E27FC236}">
                <a16:creationId xmlns:a16="http://schemas.microsoft.com/office/drawing/2014/main" id="{7032EEBD-FF0B-4B5D-96B3-8A24DB251C57}"/>
              </a:ext>
            </a:extLst>
          </p:cNvPr>
          <p:cNvSpPr txBox="1">
            <a:spLocks/>
          </p:cNvSpPr>
          <p:nvPr userDrawn="1"/>
        </p:nvSpPr>
        <p:spPr bwMode="gray">
          <a:xfrm>
            <a:off x="10035676" y="2672916"/>
            <a:ext cx="1440000" cy="288000"/>
          </a:xfrm>
          <a:prstGeom prst="roundRect">
            <a:avLst>
              <a:gd name="adj" fmla="val 12037"/>
            </a:avLst>
          </a:prstGeom>
          <a:solidFill>
            <a:srgbClr val="333333"/>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7" name="Espace réservé du texte 8">
            <a:extLst>
              <a:ext uri="{FF2B5EF4-FFF2-40B4-BE49-F238E27FC236}">
                <a16:creationId xmlns:a16="http://schemas.microsoft.com/office/drawing/2014/main" id="{B64E08DC-2015-4CD6-9611-D7EFF6363096}"/>
              </a:ext>
            </a:extLst>
          </p:cNvPr>
          <p:cNvSpPr txBox="1">
            <a:spLocks/>
          </p:cNvSpPr>
          <p:nvPr userDrawn="1"/>
        </p:nvSpPr>
        <p:spPr bwMode="gray">
          <a:xfrm>
            <a:off x="145792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AAB71"/>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AAB71"/>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AAB71"/>
              </a:solidFill>
              <a:effectLst/>
              <a:uLnTx/>
              <a:uFillTx/>
              <a:latin typeface="Century Gothic"/>
              <a:ea typeface="+mn-ea"/>
              <a:cs typeface="+mn-cs"/>
            </a:endParaRPr>
          </a:p>
        </p:txBody>
      </p:sp>
      <p:sp>
        <p:nvSpPr>
          <p:cNvPr id="98" name="Espace réservé pour une image  10">
            <a:extLst>
              <a:ext uri="{FF2B5EF4-FFF2-40B4-BE49-F238E27FC236}">
                <a16:creationId xmlns:a16="http://schemas.microsoft.com/office/drawing/2014/main" id="{57C84007-DF77-45E6-8597-C203DBBFEB31}"/>
              </a:ext>
            </a:extLst>
          </p:cNvPr>
          <p:cNvSpPr txBox="1">
            <a:spLocks/>
          </p:cNvSpPr>
          <p:nvPr userDrawn="1"/>
        </p:nvSpPr>
        <p:spPr bwMode="gray">
          <a:xfrm>
            <a:off x="831796"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99" name="Espace réservé du texte 8">
            <a:extLst>
              <a:ext uri="{FF2B5EF4-FFF2-40B4-BE49-F238E27FC236}">
                <a16:creationId xmlns:a16="http://schemas.microsoft.com/office/drawing/2014/main" id="{568E1809-FDEF-470F-A165-42FF7B3FF031}"/>
              </a:ext>
            </a:extLst>
          </p:cNvPr>
          <p:cNvSpPr txBox="1">
            <a:spLocks/>
          </p:cNvSpPr>
          <p:nvPr userDrawn="1"/>
        </p:nvSpPr>
        <p:spPr bwMode="gray">
          <a:xfrm>
            <a:off x="145792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AAB71"/>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AAB71"/>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AAB71"/>
              </a:solidFill>
              <a:effectLst/>
              <a:uLnTx/>
              <a:uFillTx/>
              <a:latin typeface="Century Gothic"/>
              <a:ea typeface="+mn-ea"/>
              <a:cs typeface="+mn-cs"/>
            </a:endParaRPr>
          </a:p>
        </p:txBody>
      </p:sp>
      <p:sp>
        <p:nvSpPr>
          <p:cNvPr id="100" name="Espace réservé pour une image  10">
            <a:extLst>
              <a:ext uri="{FF2B5EF4-FFF2-40B4-BE49-F238E27FC236}">
                <a16:creationId xmlns:a16="http://schemas.microsoft.com/office/drawing/2014/main" id="{68FD8872-2F27-4E8A-86CF-03ADB4611E39}"/>
              </a:ext>
            </a:extLst>
          </p:cNvPr>
          <p:cNvSpPr txBox="1">
            <a:spLocks/>
          </p:cNvSpPr>
          <p:nvPr userDrawn="1"/>
        </p:nvSpPr>
        <p:spPr bwMode="gray">
          <a:xfrm>
            <a:off x="831796"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01" name="Espace réservé du texte 8">
            <a:extLst>
              <a:ext uri="{FF2B5EF4-FFF2-40B4-BE49-F238E27FC236}">
                <a16:creationId xmlns:a16="http://schemas.microsoft.com/office/drawing/2014/main" id="{A1DCFE21-D4DD-4AD9-A57B-E80369144DD3}"/>
              </a:ext>
            </a:extLst>
          </p:cNvPr>
          <p:cNvSpPr txBox="1">
            <a:spLocks/>
          </p:cNvSpPr>
          <p:nvPr userDrawn="1"/>
        </p:nvSpPr>
        <p:spPr bwMode="gray">
          <a:xfrm>
            <a:off x="1457924" y="469625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AAB71"/>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AAB71"/>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AAB71"/>
              </a:solidFill>
              <a:effectLst/>
              <a:uLnTx/>
              <a:uFillTx/>
              <a:latin typeface="Century Gothic"/>
              <a:ea typeface="+mn-ea"/>
              <a:cs typeface="+mn-cs"/>
            </a:endParaRPr>
          </a:p>
        </p:txBody>
      </p:sp>
      <p:sp>
        <p:nvSpPr>
          <p:cNvPr id="102" name="Espace réservé pour une image  10">
            <a:extLst>
              <a:ext uri="{FF2B5EF4-FFF2-40B4-BE49-F238E27FC236}">
                <a16:creationId xmlns:a16="http://schemas.microsoft.com/office/drawing/2014/main" id="{7C98AE12-39AE-4B36-80F0-B165127D1A6D}"/>
              </a:ext>
            </a:extLst>
          </p:cNvPr>
          <p:cNvSpPr txBox="1">
            <a:spLocks/>
          </p:cNvSpPr>
          <p:nvPr userDrawn="1"/>
        </p:nvSpPr>
        <p:spPr bwMode="gray">
          <a:xfrm>
            <a:off x="831796" y="4681520"/>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03" name="Espace réservé du texte 8">
            <a:extLst>
              <a:ext uri="{FF2B5EF4-FFF2-40B4-BE49-F238E27FC236}">
                <a16:creationId xmlns:a16="http://schemas.microsoft.com/office/drawing/2014/main" id="{CA31FBE6-666F-4ACC-9AEC-6353FEADFA19}"/>
              </a:ext>
            </a:extLst>
          </p:cNvPr>
          <p:cNvSpPr txBox="1">
            <a:spLocks/>
          </p:cNvSpPr>
          <p:nvPr userDrawn="1"/>
        </p:nvSpPr>
        <p:spPr bwMode="gray">
          <a:xfrm>
            <a:off x="2990856"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104" name="Espace réservé pour une image  10">
            <a:extLst>
              <a:ext uri="{FF2B5EF4-FFF2-40B4-BE49-F238E27FC236}">
                <a16:creationId xmlns:a16="http://schemas.microsoft.com/office/drawing/2014/main" id="{87109045-E275-4CBB-992B-FBCB1B8D08A3}"/>
              </a:ext>
            </a:extLst>
          </p:cNvPr>
          <p:cNvSpPr txBox="1">
            <a:spLocks/>
          </p:cNvSpPr>
          <p:nvPr userDrawn="1"/>
        </p:nvSpPr>
        <p:spPr bwMode="gray">
          <a:xfrm>
            <a:off x="2364728"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05" name="Espace réservé du texte 8">
            <a:extLst>
              <a:ext uri="{FF2B5EF4-FFF2-40B4-BE49-F238E27FC236}">
                <a16:creationId xmlns:a16="http://schemas.microsoft.com/office/drawing/2014/main" id="{0D685726-62D7-4064-9300-BEA68304F06F}"/>
              </a:ext>
            </a:extLst>
          </p:cNvPr>
          <p:cNvSpPr txBox="1">
            <a:spLocks/>
          </p:cNvSpPr>
          <p:nvPr userDrawn="1"/>
        </p:nvSpPr>
        <p:spPr bwMode="gray">
          <a:xfrm>
            <a:off x="454112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106" name="Espace réservé pour une image  10">
            <a:extLst>
              <a:ext uri="{FF2B5EF4-FFF2-40B4-BE49-F238E27FC236}">
                <a16:creationId xmlns:a16="http://schemas.microsoft.com/office/drawing/2014/main" id="{BEEF484B-4491-4C34-89C0-99672B909937}"/>
              </a:ext>
            </a:extLst>
          </p:cNvPr>
          <p:cNvSpPr txBox="1">
            <a:spLocks/>
          </p:cNvSpPr>
          <p:nvPr userDrawn="1"/>
        </p:nvSpPr>
        <p:spPr bwMode="gray">
          <a:xfrm>
            <a:off x="3914996"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07" name="Espace réservé du texte 8">
            <a:extLst>
              <a:ext uri="{FF2B5EF4-FFF2-40B4-BE49-F238E27FC236}">
                <a16:creationId xmlns:a16="http://schemas.microsoft.com/office/drawing/2014/main" id="{7490A018-830D-4F83-83AE-2CB994B24686}"/>
              </a:ext>
            </a:extLst>
          </p:cNvPr>
          <p:cNvSpPr txBox="1">
            <a:spLocks/>
          </p:cNvSpPr>
          <p:nvPr userDrawn="1"/>
        </p:nvSpPr>
        <p:spPr bwMode="gray">
          <a:xfrm>
            <a:off x="454112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108" name="Espace réservé pour une image  10">
            <a:extLst>
              <a:ext uri="{FF2B5EF4-FFF2-40B4-BE49-F238E27FC236}">
                <a16:creationId xmlns:a16="http://schemas.microsoft.com/office/drawing/2014/main" id="{5E045734-CA99-46CA-92A3-64D14D560706}"/>
              </a:ext>
            </a:extLst>
          </p:cNvPr>
          <p:cNvSpPr txBox="1">
            <a:spLocks/>
          </p:cNvSpPr>
          <p:nvPr userDrawn="1"/>
        </p:nvSpPr>
        <p:spPr bwMode="gray">
          <a:xfrm>
            <a:off x="3914996"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09" name="Espace réservé du texte 8">
            <a:extLst>
              <a:ext uri="{FF2B5EF4-FFF2-40B4-BE49-F238E27FC236}">
                <a16:creationId xmlns:a16="http://schemas.microsoft.com/office/drawing/2014/main" id="{103F0EDE-C762-4220-B306-12BCD4161587}"/>
              </a:ext>
            </a:extLst>
          </p:cNvPr>
          <p:cNvSpPr txBox="1">
            <a:spLocks/>
          </p:cNvSpPr>
          <p:nvPr userDrawn="1"/>
        </p:nvSpPr>
        <p:spPr bwMode="gray">
          <a:xfrm>
            <a:off x="6100592"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FC09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FC09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FC094"/>
              </a:solidFill>
              <a:effectLst/>
              <a:uLnTx/>
              <a:uFillTx/>
              <a:latin typeface="Century Gothic"/>
              <a:ea typeface="+mn-ea"/>
              <a:cs typeface="+mn-cs"/>
            </a:endParaRPr>
          </a:p>
        </p:txBody>
      </p:sp>
      <p:sp>
        <p:nvSpPr>
          <p:cNvPr id="110" name="Espace réservé pour une image  10">
            <a:extLst>
              <a:ext uri="{FF2B5EF4-FFF2-40B4-BE49-F238E27FC236}">
                <a16:creationId xmlns:a16="http://schemas.microsoft.com/office/drawing/2014/main" id="{E0680D5D-6F0A-4750-BBC7-ABB1597BAB31}"/>
              </a:ext>
            </a:extLst>
          </p:cNvPr>
          <p:cNvSpPr txBox="1">
            <a:spLocks/>
          </p:cNvSpPr>
          <p:nvPr userDrawn="1"/>
        </p:nvSpPr>
        <p:spPr bwMode="gray">
          <a:xfrm>
            <a:off x="5474464"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11" name="Espace réservé du texte 8">
            <a:extLst>
              <a:ext uri="{FF2B5EF4-FFF2-40B4-BE49-F238E27FC236}">
                <a16:creationId xmlns:a16="http://schemas.microsoft.com/office/drawing/2014/main" id="{0A451490-90CA-4D91-BDF3-A172F5705694}"/>
              </a:ext>
            </a:extLst>
          </p:cNvPr>
          <p:cNvSpPr txBox="1">
            <a:spLocks/>
          </p:cNvSpPr>
          <p:nvPr userDrawn="1"/>
        </p:nvSpPr>
        <p:spPr bwMode="gray">
          <a:xfrm>
            <a:off x="6100592"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FC09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FC09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FC094"/>
              </a:solidFill>
              <a:effectLst/>
              <a:uLnTx/>
              <a:uFillTx/>
              <a:latin typeface="Century Gothic"/>
              <a:ea typeface="+mn-ea"/>
              <a:cs typeface="+mn-cs"/>
            </a:endParaRPr>
          </a:p>
        </p:txBody>
      </p:sp>
      <p:sp>
        <p:nvSpPr>
          <p:cNvPr id="112" name="Espace réservé pour une image  10">
            <a:extLst>
              <a:ext uri="{FF2B5EF4-FFF2-40B4-BE49-F238E27FC236}">
                <a16:creationId xmlns:a16="http://schemas.microsoft.com/office/drawing/2014/main" id="{37A54E3E-4A73-47F0-AD08-1CBA687C006F}"/>
              </a:ext>
            </a:extLst>
          </p:cNvPr>
          <p:cNvSpPr txBox="1">
            <a:spLocks/>
          </p:cNvSpPr>
          <p:nvPr userDrawn="1"/>
        </p:nvSpPr>
        <p:spPr bwMode="gray">
          <a:xfrm>
            <a:off x="5474464"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13" name="Espace réservé du texte 8">
            <a:extLst>
              <a:ext uri="{FF2B5EF4-FFF2-40B4-BE49-F238E27FC236}">
                <a16:creationId xmlns:a16="http://schemas.microsoft.com/office/drawing/2014/main" id="{3272077B-5729-425D-B172-33694A0C5E4C}"/>
              </a:ext>
            </a:extLst>
          </p:cNvPr>
          <p:cNvSpPr txBox="1">
            <a:spLocks/>
          </p:cNvSpPr>
          <p:nvPr userDrawn="1"/>
        </p:nvSpPr>
        <p:spPr bwMode="gray">
          <a:xfrm>
            <a:off x="7478212"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FC09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FC09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FC094"/>
              </a:solidFill>
              <a:effectLst/>
              <a:uLnTx/>
              <a:uFillTx/>
              <a:latin typeface="Century Gothic"/>
              <a:ea typeface="+mn-ea"/>
              <a:cs typeface="+mn-cs"/>
            </a:endParaRPr>
          </a:p>
        </p:txBody>
      </p:sp>
      <p:sp>
        <p:nvSpPr>
          <p:cNvPr id="114" name="Espace réservé pour une image  10">
            <a:extLst>
              <a:ext uri="{FF2B5EF4-FFF2-40B4-BE49-F238E27FC236}">
                <a16:creationId xmlns:a16="http://schemas.microsoft.com/office/drawing/2014/main" id="{7AB04066-45DD-48F2-88AE-23CC5157690F}"/>
              </a:ext>
            </a:extLst>
          </p:cNvPr>
          <p:cNvSpPr txBox="1">
            <a:spLocks/>
          </p:cNvSpPr>
          <p:nvPr userDrawn="1"/>
        </p:nvSpPr>
        <p:spPr bwMode="gray">
          <a:xfrm>
            <a:off x="6852084"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15" name="Espace réservé du texte 8">
            <a:extLst>
              <a:ext uri="{FF2B5EF4-FFF2-40B4-BE49-F238E27FC236}">
                <a16:creationId xmlns:a16="http://schemas.microsoft.com/office/drawing/2014/main" id="{C258C147-2786-492F-9662-EF5D2708A584}"/>
              </a:ext>
            </a:extLst>
          </p:cNvPr>
          <p:cNvSpPr txBox="1">
            <a:spLocks/>
          </p:cNvSpPr>
          <p:nvPr userDrawn="1"/>
        </p:nvSpPr>
        <p:spPr bwMode="gray">
          <a:xfrm>
            <a:off x="6578112" y="488389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FC09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FC09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FC094"/>
              </a:solidFill>
              <a:effectLst/>
              <a:uLnTx/>
              <a:uFillTx/>
              <a:latin typeface="Century Gothic"/>
              <a:ea typeface="+mn-ea"/>
              <a:cs typeface="+mn-cs"/>
            </a:endParaRPr>
          </a:p>
        </p:txBody>
      </p:sp>
      <p:sp>
        <p:nvSpPr>
          <p:cNvPr id="116" name="Espace réservé pour une image  10">
            <a:extLst>
              <a:ext uri="{FF2B5EF4-FFF2-40B4-BE49-F238E27FC236}">
                <a16:creationId xmlns:a16="http://schemas.microsoft.com/office/drawing/2014/main" id="{8A85270A-0154-4C15-B55B-FD91D225C58A}"/>
              </a:ext>
            </a:extLst>
          </p:cNvPr>
          <p:cNvSpPr txBox="1">
            <a:spLocks/>
          </p:cNvSpPr>
          <p:nvPr userDrawn="1"/>
        </p:nvSpPr>
        <p:spPr bwMode="gray">
          <a:xfrm>
            <a:off x="5951984" y="4869160"/>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17" name="Espace réservé du texte 8">
            <a:extLst>
              <a:ext uri="{FF2B5EF4-FFF2-40B4-BE49-F238E27FC236}">
                <a16:creationId xmlns:a16="http://schemas.microsoft.com/office/drawing/2014/main" id="{E343F3FD-0C46-4435-BB88-17B6A215F38D}"/>
              </a:ext>
            </a:extLst>
          </p:cNvPr>
          <p:cNvSpPr txBox="1">
            <a:spLocks/>
          </p:cNvSpPr>
          <p:nvPr userDrawn="1"/>
        </p:nvSpPr>
        <p:spPr bwMode="gray">
          <a:xfrm>
            <a:off x="8378312" y="488389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FC09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FC09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FC094"/>
              </a:solidFill>
              <a:effectLst/>
              <a:uLnTx/>
              <a:uFillTx/>
              <a:latin typeface="Century Gothic"/>
              <a:ea typeface="+mn-ea"/>
              <a:cs typeface="+mn-cs"/>
            </a:endParaRPr>
          </a:p>
        </p:txBody>
      </p:sp>
      <p:sp>
        <p:nvSpPr>
          <p:cNvPr id="118" name="Espace réservé pour une image  10">
            <a:extLst>
              <a:ext uri="{FF2B5EF4-FFF2-40B4-BE49-F238E27FC236}">
                <a16:creationId xmlns:a16="http://schemas.microsoft.com/office/drawing/2014/main" id="{39DADFEE-2E22-42EE-8C40-ABB49D2C84F8}"/>
              </a:ext>
            </a:extLst>
          </p:cNvPr>
          <p:cNvSpPr txBox="1">
            <a:spLocks/>
          </p:cNvSpPr>
          <p:nvPr userDrawn="1"/>
        </p:nvSpPr>
        <p:spPr bwMode="gray">
          <a:xfrm>
            <a:off x="7752184" y="4869160"/>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19" name="Espace réservé du texte 8">
            <a:extLst>
              <a:ext uri="{FF2B5EF4-FFF2-40B4-BE49-F238E27FC236}">
                <a16:creationId xmlns:a16="http://schemas.microsoft.com/office/drawing/2014/main" id="{AFC99332-B597-4A99-AD28-9FFC95DE58A1}"/>
              </a:ext>
            </a:extLst>
          </p:cNvPr>
          <p:cNvSpPr txBox="1">
            <a:spLocks/>
          </p:cNvSpPr>
          <p:nvPr userDrawn="1"/>
        </p:nvSpPr>
        <p:spPr bwMode="gray">
          <a:xfrm>
            <a:off x="923044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120" name="Espace réservé pour une image  10">
            <a:extLst>
              <a:ext uri="{FF2B5EF4-FFF2-40B4-BE49-F238E27FC236}">
                <a16:creationId xmlns:a16="http://schemas.microsoft.com/office/drawing/2014/main" id="{59C66FC5-A160-4AE4-8732-C54834912E75}"/>
              </a:ext>
            </a:extLst>
          </p:cNvPr>
          <p:cNvSpPr txBox="1">
            <a:spLocks/>
          </p:cNvSpPr>
          <p:nvPr userDrawn="1"/>
        </p:nvSpPr>
        <p:spPr bwMode="gray">
          <a:xfrm>
            <a:off x="8604316"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21" name="Espace réservé du texte 8">
            <a:extLst>
              <a:ext uri="{FF2B5EF4-FFF2-40B4-BE49-F238E27FC236}">
                <a16:creationId xmlns:a16="http://schemas.microsoft.com/office/drawing/2014/main" id="{5DAEAD38-A71A-44B3-86D4-4099916254B7}"/>
              </a:ext>
            </a:extLst>
          </p:cNvPr>
          <p:cNvSpPr txBox="1">
            <a:spLocks/>
          </p:cNvSpPr>
          <p:nvPr userDrawn="1"/>
        </p:nvSpPr>
        <p:spPr bwMode="gray">
          <a:xfrm>
            <a:off x="923044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122" name="Espace réservé pour une image  10">
            <a:extLst>
              <a:ext uri="{FF2B5EF4-FFF2-40B4-BE49-F238E27FC236}">
                <a16:creationId xmlns:a16="http://schemas.microsoft.com/office/drawing/2014/main" id="{52CF3664-351D-4764-8132-CBD9918BB995}"/>
              </a:ext>
            </a:extLst>
          </p:cNvPr>
          <p:cNvSpPr txBox="1">
            <a:spLocks/>
          </p:cNvSpPr>
          <p:nvPr userDrawn="1"/>
        </p:nvSpPr>
        <p:spPr bwMode="gray">
          <a:xfrm>
            <a:off x="8604316"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23" name="Espace réservé du texte 8">
            <a:extLst>
              <a:ext uri="{FF2B5EF4-FFF2-40B4-BE49-F238E27FC236}">
                <a16:creationId xmlns:a16="http://schemas.microsoft.com/office/drawing/2014/main" id="{BDEC032B-17E5-4EF8-BDEF-49B70B7D6CB8}"/>
              </a:ext>
            </a:extLst>
          </p:cNvPr>
          <p:cNvSpPr txBox="1">
            <a:spLocks/>
          </p:cNvSpPr>
          <p:nvPr userDrawn="1"/>
        </p:nvSpPr>
        <p:spPr bwMode="gray">
          <a:xfrm>
            <a:off x="10754576"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124" name="Espace réservé pour une image  10">
            <a:extLst>
              <a:ext uri="{FF2B5EF4-FFF2-40B4-BE49-F238E27FC236}">
                <a16:creationId xmlns:a16="http://schemas.microsoft.com/office/drawing/2014/main" id="{F9398026-E222-4355-AAED-C1BD7D1B0E2E}"/>
              </a:ext>
            </a:extLst>
          </p:cNvPr>
          <p:cNvSpPr txBox="1">
            <a:spLocks/>
          </p:cNvSpPr>
          <p:nvPr userDrawn="1"/>
        </p:nvSpPr>
        <p:spPr bwMode="gray">
          <a:xfrm>
            <a:off x="10128448"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25" name="Espace réservé du texte 8">
            <a:extLst>
              <a:ext uri="{FF2B5EF4-FFF2-40B4-BE49-F238E27FC236}">
                <a16:creationId xmlns:a16="http://schemas.microsoft.com/office/drawing/2014/main" id="{4530E2B0-1DD4-4995-8270-355262F1EAA5}"/>
              </a:ext>
            </a:extLst>
          </p:cNvPr>
          <p:cNvSpPr txBox="1">
            <a:spLocks/>
          </p:cNvSpPr>
          <p:nvPr userDrawn="1"/>
        </p:nvSpPr>
        <p:spPr bwMode="gray">
          <a:xfrm>
            <a:off x="10574556"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126" name="Espace réservé pour une image  10">
            <a:extLst>
              <a:ext uri="{FF2B5EF4-FFF2-40B4-BE49-F238E27FC236}">
                <a16:creationId xmlns:a16="http://schemas.microsoft.com/office/drawing/2014/main" id="{02C50DA7-7615-4F4E-9A27-0D8D7CB80186}"/>
              </a:ext>
            </a:extLst>
          </p:cNvPr>
          <p:cNvSpPr txBox="1">
            <a:spLocks/>
          </p:cNvSpPr>
          <p:nvPr userDrawn="1"/>
        </p:nvSpPr>
        <p:spPr bwMode="gray">
          <a:xfrm>
            <a:off x="9948428"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Tree>
    <p:extLst>
      <p:ext uri="{BB962C8B-B14F-4D97-AF65-F5344CB8AC3E}">
        <p14:creationId xmlns:p14="http://schemas.microsoft.com/office/powerpoint/2010/main" val="3044174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amp; text v3">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chemeClr val="bg2"/>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8820000" cy="3960000"/>
          </a:xfrm>
        </p:spPr>
        <p:txBody>
          <a:bodyPr/>
          <a:lstStyle>
            <a:lvl1pPr>
              <a:defRPr>
                <a:solidFill>
                  <a:schemeClr val="bg2"/>
                </a:solidFill>
              </a:defRPr>
            </a:lvl1pPr>
            <a:lvl3pPr>
              <a:buClrTx/>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38594312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4_Deux contenu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tx1"/>
                </a:solidFill>
              </a:defRPr>
            </a:lvl1pPr>
          </a:lstStyle>
          <a:p>
            <a:fld id="{8C58E995-EB53-9349-8032-2E4630C1CE46}" type="slidenum">
              <a:rPr lang="fr-FR" smtClean="0"/>
              <a:pPr/>
              <a:t>‹#›</a:t>
            </a:fld>
            <a:endParaRPr lang="fr-FR"/>
          </a:p>
        </p:txBody>
      </p:sp>
      <p:sp>
        <p:nvSpPr>
          <p:cNvPr id="23" name="Titre 1">
            <a:extLst>
              <a:ext uri="{FF2B5EF4-FFF2-40B4-BE49-F238E27FC236}">
                <a16:creationId xmlns:a16="http://schemas.microsoft.com/office/drawing/2014/main" id="{BBDDF97C-84EB-064A-B6A3-870945599D94}"/>
              </a:ext>
            </a:extLst>
          </p:cNvPr>
          <p:cNvSpPr txBox="1">
            <a:spLocks/>
          </p:cNvSpPr>
          <p:nvPr userDrawn="1"/>
        </p:nvSpPr>
        <p:spPr>
          <a:xfrm>
            <a:off x="8572625" y="2636209"/>
            <a:ext cx="1229891" cy="1370419"/>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sz="2500" b="0" i="0" kern="1200">
                <a:solidFill>
                  <a:schemeClr val="tx1"/>
                </a:solidFill>
                <a:latin typeface="Trenda" pitchFamily="2" charset="77"/>
                <a:ea typeface="+mj-ea"/>
                <a:cs typeface="+mj-cs"/>
              </a:defRPr>
            </a:lvl1pPr>
          </a:lstStyle>
          <a:p>
            <a:pPr algn="l"/>
            <a:r>
              <a:rPr lang="fr-FR" sz="11200">
                <a:solidFill>
                  <a:schemeClr val="bg1"/>
                </a:solidFill>
                <a:latin typeface="Halesworth eText Medium" panose="02020802070300020303" pitchFamily="18" charset="77"/>
              </a:rPr>
              <a:t>3</a:t>
            </a:r>
          </a:p>
        </p:txBody>
      </p:sp>
      <p:sp>
        <p:nvSpPr>
          <p:cNvPr id="38" name="Text Placeholder 2">
            <a:extLst>
              <a:ext uri="{FF2B5EF4-FFF2-40B4-BE49-F238E27FC236}">
                <a16:creationId xmlns:a16="http://schemas.microsoft.com/office/drawing/2014/main" id="{EE6A27C4-A7BB-6F4A-904E-440AC3428484}"/>
              </a:ext>
            </a:extLst>
          </p:cNvPr>
          <p:cNvSpPr>
            <a:spLocks noGrp="1"/>
          </p:cNvSpPr>
          <p:nvPr>
            <p:ph type="body" idx="28" hasCustomPrompt="1"/>
          </p:nvPr>
        </p:nvSpPr>
        <p:spPr>
          <a:xfrm>
            <a:off x="3300227"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39" name="Text Placeholder 2">
            <a:extLst>
              <a:ext uri="{FF2B5EF4-FFF2-40B4-BE49-F238E27FC236}">
                <a16:creationId xmlns:a16="http://schemas.microsoft.com/office/drawing/2014/main" id="{32754FD1-A4B8-2D4B-9166-AA4B3EC996C4}"/>
              </a:ext>
            </a:extLst>
          </p:cNvPr>
          <p:cNvSpPr>
            <a:spLocks noGrp="1"/>
          </p:cNvSpPr>
          <p:nvPr>
            <p:ph type="body" idx="29" hasCustomPrompt="1"/>
          </p:nvPr>
        </p:nvSpPr>
        <p:spPr>
          <a:xfrm>
            <a:off x="4532995"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0" name="Text Placeholder 2">
            <a:extLst>
              <a:ext uri="{FF2B5EF4-FFF2-40B4-BE49-F238E27FC236}">
                <a16:creationId xmlns:a16="http://schemas.microsoft.com/office/drawing/2014/main" id="{C4684C27-81F5-8F42-A218-BC4B2D3240A3}"/>
              </a:ext>
            </a:extLst>
          </p:cNvPr>
          <p:cNvSpPr>
            <a:spLocks noGrp="1"/>
          </p:cNvSpPr>
          <p:nvPr>
            <p:ph type="body" idx="30" hasCustomPrompt="1"/>
          </p:nvPr>
        </p:nvSpPr>
        <p:spPr>
          <a:xfrm>
            <a:off x="5765759"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1" name="Text Placeholder 2">
            <a:extLst>
              <a:ext uri="{FF2B5EF4-FFF2-40B4-BE49-F238E27FC236}">
                <a16:creationId xmlns:a16="http://schemas.microsoft.com/office/drawing/2014/main" id="{BA35F653-1EB4-2444-8CFB-4BD62CF1A633}"/>
              </a:ext>
            </a:extLst>
          </p:cNvPr>
          <p:cNvSpPr>
            <a:spLocks noGrp="1"/>
          </p:cNvSpPr>
          <p:nvPr>
            <p:ph type="body" idx="31" hasCustomPrompt="1"/>
          </p:nvPr>
        </p:nvSpPr>
        <p:spPr>
          <a:xfrm>
            <a:off x="6998523"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2" name="Text Placeholder 2">
            <a:extLst>
              <a:ext uri="{FF2B5EF4-FFF2-40B4-BE49-F238E27FC236}">
                <a16:creationId xmlns:a16="http://schemas.microsoft.com/office/drawing/2014/main" id="{F51E7CD6-92E5-1C42-B99C-AA607BA3C12D}"/>
              </a:ext>
            </a:extLst>
          </p:cNvPr>
          <p:cNvSpPr>
            <a:spLocks noGrp="1"/>
          </p:cNvSpPr>
          <p:nvPr>
            <p:ph type="body" idx="32" hasCustomPrompt="1"/>
          </p:nvPr>
        </p:nvSpPr>
        <p:spPr>
          <a:xfrm>
            <a:off x="8231291"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3" name="Text Placeholder 2">
            <a:extLst>
              <a:ext uri="{FF2B5EF4-FFF2-40B4-BE49-F238E27FC236}">
                <a16:creationId xmlns:a16="http://schemas.microsoft.com/office/drawing/2014/main" id="{738E3158-EE75-4441-B13E-BE9D9C551421}"/>
              </a:ext>
            </a:extLst>
          </p:cNvPr>
          <p:cNvSpPr>
            <a:spLocks noGrp="1"/>
          </p:cNvSpPr>
          <p:nvPr>
            <p:ph type="body" idx="33" hasCustomPrompt="1"/>
          </p:nvPr>
        </p:nvSpPr>
        <p:spPr>
          <a:xfrm>
            <a:off x="9464055"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4" name="Text Placeholder 2">
            <a:extLst>
              <a:ext uri="{FF2B5EF4-FFF2-40B4-BE49-F238E27FC236}">
                <a16:creationId xmlns:a16="http://schemas.microsoft.com/office/drawing/2014/main" id="{226AFDB1-06AE-4142-940A-1D3665EFCC89}"/>
              </a:ext>
            </a:extLst>
          </p:cNvPr>
          <p:cNvSpPr>
            <a:spLocks noGrp="1"/>
          </p:cNvSpPr>
          <p:nvPr>
            <p:ph type="body" idx="34" hasCustomPrompt="1"/>
          </p:nvPr>
        </p:nvSpPr>
        <p:spPr>
          <a:xfrm>
            <a:off x="10696823"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8" name="Text Placeholder 2">
            <a:extLst>
              <a:ext uri="{FF2B5EF4-FFF2-40B4-BE49-F238E27FC236}">
                <a16:creationId xmlns:a16="http://schemas.microsoft.com/office/drawing/2014/main" id="{2DB93EB8-438C-3946-8025-E5A7693BF2FC}"/>
              </a:ext>
            </a:extLst>
          </p:cNvPr>
          <p:cNvSpPr>
            <a:spLocks noGrp="1"/>
          </p:cNvSpPr>
          <p:nvPr>
            <p:ph type="body" idx="35" hasCustomPrompt="1"/>
          </p:nvPr>
        </p:nvSpPr>
        <p:spPr>
          <a:xfrm>
            <a:off x="3300227" y="5471633"/>
            <a:ext cx="1016812" cy="764313"/>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9" name="Text Placeholder 2">
            <a:extLst>
              <a:ext uri="{FF2B5EF4-FFF2-40B4-BE49-F238E27FC236}">
                <a16:creationId xmlns:a16="http://schemas.microsoft.com/office/drawing/2014/main" id="{D68D1EE0-B930-3C44-849E-BD34F8A89024}"/>
              </a:ext>
            </a:extLst>
          </p:cNvPr>
          <p:cNvSpPr>
            <a:spLocks noGrp="1"/>
          </p:cNvSpPr>
          <p:nvPr>
            <p:ph type="body" idx="36" hasCustomPrompt="1"/>
          </p:nvPr>
        </p:nvSpPr>
        <p:spPr>
          <a:xfrm>
            <a:off x="5761287" y="5471633"/>
            <a:ext cx="1016812" cy="764313"/>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50" name="Text Placeholder 2">
            <a:extLst>
              <a:ext uri="{FF2B5EF4-FFF2-40B4-BE49-F238E27FC236}">
                <a16:creationId xmlns:a16="http://schemas.microsoft.com/office/drawing/2014/main" id="{5AF6D989-970D-2140-8137-FCA82FA2ECC2}"/>
              </a:ext>
            </a:extLst>
          </p:cNvPr>
          <p:cNvSpPr>
            <a:spLocks noGrp="1"/>
          </p:cNvSpPr>
          <p:nvPr>
            <p:ph type="body" idx="37" hasCustomPrompt="1"/>
          </p:nvPr>
        </p:nvSpPr>
        <p:spPr>
          <a:xfrm>
            <a:off x="9460047" y="5471633"/>
            <a:ext cx="1016812" cy="764313"/>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51" name="Text Placeholder 2">
            <a:extLst>
              <a:ext uri="{FF2B5EF4-FFF2-40B4-BE49-F238E27FC236}">
                <a16:creationId xmlns:a16="http://schemas.microsoft.com/office/drawing/2014/main" id="{D69A9B39-559D-4A4E-B61F-E061C02ADC36}"/>
              </a:ext>
            </a:extLst>
          </p:cNvPr>
          <p:cNvSpPr>
            <a:spLocks noGrp="1"/>
          </p:cNvSpPr>
          <p:nvPr>
            <p:ph type="body" idx="38" hasCustomPrompt="1"/>
          </p:nvPr>
        </p:nvSpPr>
        <p:spPr>
          <a:xfrm>
            <a:off x="3298015"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1999</a:t>
            </a:r>
          </a:p>
        </p:txBody>
      </p:sp>
      <p:sp>
        <p:nvSpPr>
          <p:cNvPr id="52" name="Text Placeholder 2">
            <a:extLst>
              <a:ext uri="{FF2B5EF4-FFF2-40B4-BE49-F238E27FC236}">
                <a16:creationId xmlns:a16="http://schemas.microsoft.com/office/drawing/2014/main" id="{F5FB6747-5AC4-C04B-BCF3-C2426BCB7A06}"/>
              </a:ext>
            </a:extLst>
          </p:cNvPr>
          <p:cNvSpPr>
            <a:spLocks noGrp="1"/>
          </p:cNvSpPr>
          <p:nvPr>
            <p:ph type="body" idx="39" hasCustomPrompt="1"/>
          </p:nvPr>
        </p:nvSpPr>
        <p:spPr>
          <a:xfrm>
            <a:off x="4531147"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2001</a:t>
            </a:r>
          </a:p>
        </p:txBody>
      </p:sp>
      <p:sp>
        <p:nvSpPr>
          <p:cNvPr id="53" name="Text Placeholder 2">
            <a:extLst>
              <a:ext uri="{FF2B5EF4-FFF2-40B4-BE49-F238E27FC236}">
                <a16:creationId xmlns:a16="http://schemas.microsoft.com/office/drawing/2014/main" id="{8A0BC85E-5DE7-EC48-A555-53F0E1B39DB2}"/>
              </a:ext>
            </a:extLst>
          </p:cNvPr>
          <p:cNvSpPr>
            <a:spLocks noGrp="1"/>
          </p:cNvSpPr>
          <p:nvPr>
            <p:ph type="body" idx="40" hasCustomPrompt="1"/>
          </p:nvPr>
        </p:nvSpPr>
        <p:spPr>
          <a:xfrm>
            <a:off x="5764283"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2003</a:t>
            </a:r>
          </a:p>
        </p:txBody>
      </p:sp>
      <p:sp>
        <p:nvSpPr>
          <p:cNvPr id="54" name="Text Placeholder 2">
            <a:extLst>
              <a:ext uri="{FF2B5EF4-FFF2-40B4-BE49-F238E27FC236}">
                <a16:creationId xmlns:a16="http://schemas.microsoft.com/office/drawing/2014/main" id="{9BE44D37-6D5B-3049-A749-A1044C7975BE}"/>
              </a:ext>
            </a:extLst>
          </p:cNvPr>
          <p:cNvSpPr>
            <a:spLocks noGrp="1"/>
          </p:cNvSpPr>
          <p:nvPr>
            <p:ph type="body" idx="41" hasCustomPrompt="1"/>
          </p:nvPr>
        </p:nvSpPr>
        <p:spPr>
          <a:xfrm>
            <a:off x="6997419"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2005</a:t>
            </a:r>
          </a:p>
        </p:txBody>
      </p:sp>
      <p:sp>
        <p:nvSpPr>
          <p:cNvPr id="55" name="Text Placeholder 2">
            <a:extLst>
              <a:ext uri="{FF2B5EF4-FFF2-40B4-BE49-F238E27FC236}">
                <a16:creationId xmlns:a16="http://schemas.microsoft.com/office/drawing/2014/main" id="{4DBD4B94-A237-7243-859D-3D4FD97256FC}"/>
              </a:ext>
            </a:extLst>
          </p:cNvPr>
          <p:cNvSpPr>
            <a:spLocks noGrp="1"/>
          </p:cNvSpPr>
          <p:nvPr>
            <p:ph type="body" idx="42" hasCustomPrompt="1"/>
          </p:nvPr>
        </p:nvSpPr>
        <p:spPr>
          <a:xfrm>
            <a:off x="8230551"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2008</a:t>
            </a:r>
          </a:p>
        </p:txBody>
      </p:sp>
      <p:sp>
        <p:nvSpPr>
          <p:cNvPr id="56" name="Text Placeholder 2">
            <a:extLst>
              <a:ext uri="{FF2B5EF4-FFF2-40B4-BE49-F238E27FC236}">
                <a16:creationId xmlns:a16="http://schemas.microsoft.com/office/drawing/2014/main" id="{E28BD675-B72B-A24C-8BE0-F5437F692346}"/>
              </a:ext>
            </a:extLst>
          </p:cNvPr>
          <p:cNvSpPr>
            <a:spLocks noGrp="1"/>
          </p:cNvSpPr>
          <p:nvPr>
            <p:ph type="body" idx="43" hasCustomPrompt="1"/>
          </p:nvPr>
        </p:nvSpPr>
        <p:spPr>
          <a:xfrm>
            <a:off x="9463687"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2010</a:t>
            </a:r>
          </a:p>
        </p:txBody>
      </p:sp>
      <p:sp>
        <p:nvSpPr>
          <p:cNvPr id="57" name="Text Placeholder 2">
            <a:extLst>
              <a:ext uri="{FF2B5EF4-FFF2-40B4-BE49-F238E27FC236}">
                <a16:creationId xmlns:a16="http://schemas.microsoft.com/office/drawing/2014/main" id="{FD8B2FC3-8783-BE43-8A4D-F4FA31352D05}"/>
              </a:ext>
            </a:extLst>
          </p:cNvPr>
          <p:cNvSpPr>
            <a:spLocks noGrp="1"/>
          </p:cNvSpPr>
          <p:nvPr>
            <p:ph type="body" idx="44" hasCustomPrompt="1"/>
          </p:nvPr>
        </p:nvSpPr>
        <p:spPr>
          <a:xfrm>
            <a:off x="10696823"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2012</a:t>
            </a:r>
          </a:p>
        </p:txBody>
      </p:sp>
      <p:sp>
        <p:nvSpPr>
          <p:cNvPr id="61" name="Text Placeholder 2">
            <a:extLst>
              <a:ext uri="{FF2B5EF4-FFF2-40B4-BE49-F238E27FC236}">
                <a16:creationId xmlns:a16="http://schemas.microsoft.com/office/drawing/2014/main" id="{A2922B28-7377-3547-BC20-1498DBFC8F26}"/>
              </a:ext>
            </a:extLst>
          </p:cNvPr>
          <p:cNvSpPr>
            <a:spLocks noGrp="1"/>
          </p:cNvSpPr>
          <p:nvPr>
            <p:ph type="body" idx="45" hasCustomPrompt="1"/>
          </p:nvPr>
        </p:nvSpPr>
        <p:spPr>
          <a:xfrm>
            <a:off x="3300627" y="3436530"/>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2013</a:t>
            </a:r>
          </a:p>
        </p:txBody>
      </p:sp>
      <p:sp>
        <p:nvSpPr>
          <p:cNvPr id="62" name="Text Placeholder 2">
            <a:extLst>
              <a:ext uri="{FF2B5EF4-FFF2-40B4-BE49-F238E27FC236}">
                <a16:creationId xmlns:a16="http://schemas.microsoft.com/office/drawing/2014/main" id="{F981F690-5BC5-894F-8671-3377CF8D8ACF}"/>
              </a:ext>
            </a:extLst>
          </p:cNvPr>
          <p:cNvSpPr>
            <a:spLocks noGrp="1"/>
          </p:cNvSpPr>
          <p:nvPr>
            <p:ph type="body" idx="46" hasCustomPrompt="1"/>
          </p:nvPr>
        </p:nvSpPr>
        <p:spPr>
          <a:xfrm>
            <a:off x="5758183" y="3436530"/>
            <a:ext cx="1024128"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2016</a:t>
            </a:r>
          </a:p>
        </p:txBody>
      </p:sp>
      <p:sp>
        <p:nvSpPr>
          <p:cNvPr id="63" name="Text Placeholder 2">
            <a:extLst>
              <a:ext uri="{FF2B5EF4-FFF2-40B4-BE49-F238E27FC236}">
                <a16:creationId xmlns:a16="http://schemas.microsoft.com/office/drawing/2014/main" id="{56324D63-88AA-DF43-8CAD-3FC96E2F729D}"/>
              </a:ext>
            </a:extLst>
          </p:cNvPr>
          <p:cNvSpPr>
            <a:spLocks noGrp="1"/>
          </p:cNvSpPr>
          <p:nvPr>
            <p:ph type="body" idx="47" hasCustomPrompt="1"/>
          </p:nvPr>
        </p:nvSpPr>
        <p:spPr>
          <a:xfrm>
            <a:off x="9462179" y="3436530"/>
            <a:ext cx="1016000"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2018/2019</a:t>
            </a:r>
          </a:p>
        </p:txBody>
      </p:sp>
      <p:sp>
        <p:nvSpPr>
          <p:cNvPr id="64" name="Footer Placeholder 5">
            <a:extLst>
              <a:ext uri="{FF2B5EF4-FFF2-40B4-BE49-F238E27FC236}">
                <a16:creationId xmlns:a16="http://schemas.microsoft.com/office/drawing/2014/main" id="{24E4615C-C246-1846-9D32-3126847390BD}"/>
              </a:ext>
            </a:extLst>
          </p:cNvPr>
          <p:cNvSpPr>
            <a:spLocks noGrp="1"/>
          </p:cNvSpPr>
          <p:nvPr>
            <p:ph type="ftr" sz="quarter" idx="11"/>
          </p:nvPr>
        </p:nvSpPr>
        <p:spPr>
          <a:xfrm>
            <a:off x="482605" y="6296486"/>
            <a:ext cx="2196273" cy="236295"/>
          </a:xfrm>
          <a:prstGeom prst="rect">
            <a:avLst/>
          </a:prstGeom>
        </p:spPr>
        <p:txBody>
          <a:bodyPr/>
          <a:lstStyle>
            <a:lvl1pPr marL="0" marR="0" indent="0" algn="l" defTabSz="609539" rtl="0" eaLnBrk="1" fontAlgn="auto" latinLnBrk="0" hangingPunct="1">
              <a:lnSpc>
                <a:spcPct val="100000"/>
              </a:lnSpc>
              <a:spcBef>
                <a:spcPts val="0"/>
              </a:spcBef>
              <a:spcAft>
                <a:spcPts val="0"/>
              </a:spcAft>
              <a:buClrTx/>
              <a:buSzTx/>
              <a:buFontTx/>
              <a:buNone/>
              <a:tabLst/>
              <a:defRPr sz="667">
                <a:solidFill>
                  <a:schemeClr val="bg1"/>
                </a:solidFill>
              </a:defRPr>
            </a:lvl1pPr>
          </a:lstStyle>
          <a:p>
            <a:r>
              <a:rPr lang="fr-FR"/>
              <a:t>SUPPLY CHAIN</a:t>
            </a:r>
          </a:p>
        </p:txBody>
      </p:sp>
      <p:sp>
        <p:nvSpPr>
          <p:cNvPr id="66" name="Content Placeholder 3">
            <a:extLst>
              <a:ext uri="{FF2B5EF4-FFF2-40B4-BE49-F238E27FC236}">
                <a16:creationId xmlns:a16="http://schemas.microsoft.com/office/drawing/2014/main" id="{B05313B6-8B53-4349-AAA7-3172D0D6ED7F}"/>
              </a:ext>
            </a:extLst>
          </p:cNvPr>
          <p:cNvSpPr>
            <a:spLocks noGrp="1"/>
          </p:cNvSpPr>
          <p:nvPr>
            <p:ph sz="half" idx="67" hasCustomPrompt="1"/>
          </p:nvPr>
        </p:nvSpPr>
        <p:spPr>
          <a:xfrm>
            <a:off x="478367" y="550991"/>
            <a:ext cx="2193600" cy="1246060"/>
          </a:xfrm>
        </p:spPr>
        <p:txBody>
          <a:bodyPr/>
          <a:lstStyle>
            <a:lvl1pPr>
              <a:lnSpc>
                <a:spcPts val="2000"/>
              </a:lnSpc>
              <a:defRPr lang="fr-FR" sz="1867" b="1" i="0" kern="1200" cap="all" baseline="0" dirty="0">
                <a:solidFill>
                  <a:schemeClr val="bg1"/>
                </a:solidFill>
                <a:latin typeface="Century Gothic" panose="020B0502020202020204" pitchFamily="34" charset="0"/>
                <a:ea typeface="+mn-ea"/>
                <a:cs typeface="+mn-cs"/>
              </a:defRPr>
            </a:lvl1pPr>
            <a:lvl2pPr>
              <a:lnSpc>
                <a:spcPts val="2000"/>
              </a:lnSpc>
              <a:defRPr lang="fr-FR" sz="1867" b="0" i="0" kern="1200" dirty="0">
                <a:solidFill>
                  <a:schemeClr val="bg1"/>
                </a:solidFill>
                <a:latin typeface="Century Gothic" panose="020B0502020202020204" pitchFamily="34" charset="0"/>
                <a:ea typeface="+mn-ea"/>
                <a:cs typeface="+mn-cs"/>
              </a:defRPr>
            </a:lvl2pPr>
            <a:lvl3pPr marL="0" indent="0">
              <a:lnSpc>
                <a:spcPts val="1867"/>
              </a:lnSpc>
              <a:spcBef>
                <a:spcPts val="0"/>
              </a:spcBef>
              <a:buClr>
                <a:schemeClr val="accent2"/>
              </a:buClr>
              <a:buSzPct val="110000"/>
              <a:buFontTx/>
              <a:buNone/>
              <a:defRPr sz="1867" b="0" i="0">
                <a:solidFill>
                  <a:schemeClr val="tx1"/>
                </a:solidFill>
                <a:latin typeface="Trenda Light" pitchFamily="2" charset="77"/>
              </a:defRPr>
            </a:lvl3pPr>
            <a:lvl4pPr>
              <a:lnSpc>
                <a:spcPts val="1733"/>
              </a:lnSpc>
              <a:spcBef>
                <a:spcPts val="0"/>
              </a:spcBef>
              <a:buClr>
                <a:schemeClr val="accent2"/>
              </a:buClr>
              <a:defRPr sz="1333" b="1" i="0">
                <a:solidFill>
                  <a:schemeClr val="tx1"/>
                </a:solidFill>
                <a:latin typeface="Trenda" pitchFamily="2" charset="77"/>
              </a:defRPr>
            </a:lvl4pPr>
            <a:lvl5pPr>
              <a:lnSpc>
                <a:spcPct val="100000"/>
              </a:lnSpc>
              <a:defRPr sz="933" b="0" i="0">
                <a:solidFill>
                  <a:schemeClr val="tx1"/>
                </a:solidFill>
                <a:latin typeface="Trenda Regular It" pitchFamily="2" charset="77"/>
              </a:defRPr>
            </a:lvl5pPr>
            <a:lvl6pPr>
              <a:lnSpc>
                <a:spcPts val="1600"/>
              </a:lnSpc>
              <a:spcBef>
                <a:spcPts val="0"/>
              </a:spcBef>
              <a:defRPr sz="1200"/>
            </a:lvl6pPr>
          </a:lstStyle>
          <a:p>
            <a:pPr marL="0" lvl="0" indent="0" algn="l" defTabSz="914309" rtl="0" eaLnBrk="1" latinLnBrk="0" hangingPunct="1">
              <a:lnSpc>
                <a:spcPts val="2000"/>
              </a:lnSpc>
              <a:spcBef>
                <a:spcPts val="0"/>
              </a:spcBef>
              <a:buFont typeface="Arial" panose="020B0604020202020204" pitchFamily="34" charset="0"/>
              <a:buNone/>
            </a:pPr>
            <a:r>
              <a:rPr lang="fr-FR"/>
              <a:t>SLIDE TITLE</a:t>
            </a:r>
          </a:p>
          <a:p>
            <a:pPr marL="0" lvl="1" indent="0" algn="l" defTabSz="914309" rtl="0" eaLnBrk="1" latinLnBrk="0" hangingPunct="1">
              <a:lnSpc>
                <a:spcPts val="2000"/>
              </a:lnSpc>
              <a:spcBef>
                <a:spcPts val="0"/>
              </a:spcBef>
              <a:buFont typeface="Arial" panose="020B0604020202020204" pitchFamily="34" charset="0"/>
              <a:buNone/>
            </a:pPr>
            <a:r>
              <a:rPr lang="fr-FR"/>
              <a:t>SUBTITLE </a:t>
            </a:r>
          </a:p>
          <a:p>
            <a:pPr marL="0" lvl="1" indent="0" algn="l" defTabSz="914309" rtl="0" eaLnBrk="1" latinLnBrk="0" hangingPunct="1">
              <a:lnSpc>
                <a:spcPts val="2000"/>
              </a:lnSpc>
              <a:spcBef>
                <a:spcPts val="0"/>
              </a:spcBef>
              <a:buFont typeface="Arial" panose="020B0604020202020204" pitchFamily="34" charset="0"/>
              <a:buNone/>
            </a:pPr>
            <a:r>
              <a:rPr lang="fr-FR"/>
              <a:t>OF CHAPTER</a:t>
            </a:r>
          </a:p>
        </p:txBody>
      </p:sp>
      <p:pic>
        <p:nvPicPr>
          <p:cNvPr id="47" name="Image 46" descr="Une image contenant dessin&#10;&#10;Description générée automatiquement">
            <a:extLst>
              <a:ext uri="{FF2B5EF4-FFF2-40B4-BE49-F238E27FC236}">
                <a16:creationId xmlns:a16="http://schemas.microsoft.com/office/drawing/2014/main" id="{0E25F2AA-CB83-4D78-AE16-462DDD5459B7}"/>
              </a:ext>
            </a:extLst>
          </p:cNvPr>
          <p:cNvPicPr>
            <a:picLocks noChangeAspect="1"/>
          </p:cNvPicPr>
          <p:nvPr userDrawn="1"/>
        </p:nvPicPr>
        <p:blipFill>
          <a:blip r:embed="rId2"/>
          <a:stretch>
            <a:fillRect/>
          </a:stretch>
        </p:blipFill>
        <p:spPr>
          <a:xfrm>
            <a:off x="386372" y="5874233"/>
            <a:ext cx="983101" cy="480000"/>
          </a:xfrm>
          <a:prstGeom prst="rect">
            <a:avLst/>
          </a:prstGeom>
        </p:spPr>
      </p:pic>
    </p:spTree>
    <p:extLst>
      <p:ext uri="{BB962C8B-B14F-4D97-AF65-F5344CB8AC3E}">
        <p14:creationId xmlns:p14="http://schemas.microsoft.com/office/powerpoint/2010/main" val="3741097457"/>
      </p:ext>
    </p:extLst>
  </p:cSld>
  <p:clrMapOvr>
    <a:masterClrMapping/>
  </p:clrMapOvr>
  <p:extLst>
    <p:ext uri="{DCECCB84-F9BA-43D5-87BE-67443E8EF086}">
      <p15:sldGuideLst xmlns:p15="http://schemas.microsoft.com/office/powerpoint/2012/main">
        <p15:guide id="1" pos="142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amp; text - 1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1"/>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2112264"/>
            <a:ext cx="5400000" cy="3593736"/>
          </a:xfrm>
        </p:spPr>
        <p:txBody>
          <a:bodyPr/>
          <a:lstStyle>
            <a:lvl1pPr marL="447675" indent="-447675">
              <a:spcBef>
                <a:spcPts val="2000"/>
              </a:spcBef>
              <a:spcAft>
                <a:spcPts val="200"/>
              </a:spcAft>
              <a:buClr>
                <a:schemeClr val="bg2"/>
              </a:buClr>
              <a:buFont typeface="Wingdings" pitchFamily="2" charset="2"/>
              <a:buChar char="§"/>
              <a:defRPr sz="1700" b="0" cap="none" baseline="0">
                <a:solidFill>
                  <a:schemeClr val="tx1"/>
                </a:solidFill>
              </a:defRPr>
            </a:lvl1pPr>
            <a:lvl2pPr marL="447675" indent="0">
              <a:lnSpc>
                <a:spcPct val="100000"/>
              </a:lnSpc>
              <a:defRPr sz="1400" i="1"/>
            </a:lvl2pPr>
            <a:lvl3pPr marL="0" indent="0">
              <a:buNone/>
              <a:defRPr sz="14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1323533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le &amp; text v3 - 2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2"/>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12" name="Espace réservé pour une image  10"/>
          <p:cNvSpPr>
            <a:spLocks noGrp="1"/>
          </p:cNvSpPr>
          <p:nvPr>
            <p:ph type="pic" sz="quarter" idx="16" hasCustomPrompt="1"/>
          </p:nvPr>
        </p:nvSpPr>
        <p:spPr bwMode="gray">
          <a:xfrm>
            <a:off x="7872000" y="3427200"/>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3113952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amp; 3 texts">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731404" y="2358405"/>
            <a:ext cx="3456384" cy="2412000"/>
          </a:xfrm>
          <a:solidFill>
            <a:schemeClr val="bg1"/>
          </a:solidFill>
          <a:ln w="25400">
            <a:solidFill>
              <a:schemeClr val="bg2"/>
            </a:solidFill>
            <a:miter lim="800000"/>
          </a:ln>
        </p:spPr>
        <p:txBody>
          <a:bodyPr tIns="378000"/>
          <a:lstStyle>
            <a:lvl1pPr marL="0" indent="0" algn="ctr">
              <a:spcBef>
                <a:spcPts val="0"/>
              </a:spcBef>
              <a:spcAft>
                <a:spcPts val="1500"/>
              </a:spcAft>
              <a:buFont typeface="Arial" pitchFamily="34" charset="0"/>
              <a:buNone/>
              <a:defRPr sz="1600" b="1" i="0" cap="all" baseline="0">
                <a:solidFill>
                  <a:schemeClr val="bg2"/>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9" name="Espace réservé du texte 9"/>
          <p:cNvSpPr>
            <a:spLocks noGrp="1"/>
          </p:cNvSpPr>
          <p:nvPr>
            <p:ph type="body" sz="quarter" idx="15" hasCustomPrompt="1"/>
          </p:nvPr>
        </p:nvSpPr>
        <p:spPr bwMode="gray">
          <a:xfrm>
            <a:off x="4367808" y="2358405"/>
            <a:ext cx="3456384" cy="2412000"/>
          </a:xfrm>
          <a:solidFill>
            <a:schemeClr val="bg1"/>
          </a:solidFill>
          <a:ln w="25400">
            <a:solidFill>
              <a:schemeClr val="bg2"/>
            </a:solidFill>
            <a:miter lim="800000"/>
          </a:ln>
        </p:spPr>
        <p:txBody>
          <a:bodyPr tIns="378000"/>
          <a:lstStyle>
            <a:lvl1pPr marL="0" indent="0" algn="ctr">
              <a:spcBef>
                <a:spcPts val="0"/>
              </a:spcBef>
              <a:spcAft>
                <a:spcPts val="1500"/>
              </a:spcAft>
              <a:buFont typeface="Arial" pitchFamily="34" charset="0"/>
              <a:buNone/>
              <a:defRPr sz="1600" b="1" i="0" cap="all" baseline="0">
                <a:solidFill>
                  <a:schemeClr val="bg2"/>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12" name="Espace réservé du texte 9"/>
          <p:cNvSpPr>
            <a:spLocks noGrp="1"/>
          </p:cNvSpPr>
          <p:nvPr>
            <p:ph type="body" sz="quarter" idx="16" hasCustomPrompt="1"/>
          </p:nvPr>
        </p:nvSpPr>
        <p:spPr bwMode="gray">
          <a:xfrm>
            <a:off x="8004212" y="2358405"/>
            <a:ext cx="3456384" cy="2412000"/>
          </a:xfrm>
          <a:solidFill>
            <a:schemeClr val="bg1"/>
          </a:solidFill>
          <a:ln w="25400">
            <a:solidFill>
              <a:schemeClr val="bg2"/>
            </a:solidFill>
            <a:miter lim="800000"/>
          </a:ln>
        </p:spPr>
        <p:txBody>
          <a:bodyPr tIns="378000"/>
          <a:lstStyle>
            <a:lvl1pPr marL="0" indent="0" algn="ctr">
              <a:spcBef>
                <a:spcPts val="0"/>
              </a:spcBef>
              <a:spcAft>
                <a:spcPts val="1500"/>
              </a:spcAft>
              <a:buFont typeface="Arial" pitchFamily="34" charset="0"/>
              <a:buNone/>
              <a:defRPr sz="1600" b="1" i="0" cap="all" baseline="0">
                <a:solidFill>
                  <a:schemeClr val="bg2"/>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6" name="Titre 5"/>
          <p:cNvSpPr>
            <a:spLocks noGrp="1"/>
          </p:cNvSpPr>
          <p:nvPr>
            <p:ph type="title" hasCustomPrompt="1"/>
          </p:nvPr>
        </p:nvSpPr>
        <p:spPr bwMode="gray">
          <a:xfrm>
            <a:off x="720000" y="656693"/>
            <a:ext cx="10272544" cy="360000"/>
          </a:xfrm>
        </p:spPr>
        <p:txBody>
          <a:bodyPr/>
          <a:lstStyle>
            <a:lvl1pPr>
              <a:defRPr/>
            </a:lvl1pPr>
          </a:lstStyle>
          <a:p>
            <a:r>
              <a:rPr lang="fr-FR" err="1"/>
              <a:t>title</a:t>
            </a:r>
            <a:endParaRPr lang="en-US"/>
          </a:p>
        </p:txBody>
      </p:sp>
    </p:spTree>
    <p:extLst>
      <p:ext uri="{BB962C8B-B14F-4D97-AF65-F5344CB8AC3E}">
        <p14:creationId xmlns:p14="http://schemas.microsoft.com/office/powerpoint/2010/main" val="3924892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Chart 1">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59" name="Titre 1">
            <a:extLst>
              <a:ext uri="{FF2B5EF4-FFF2-40B4-BE49-F238E27FC236}">
                <a16:creationId xmlns:a16="http://schemas.microsoft.com/office/drawing/2014/main" id="{DCEA6FAB-1913-4187-BF8E-63B852C87401}"/>
              </a:ext>
            </a:extLst>
          </p:cNvPr>
          <p:cNvSpPr>
            <a:spLocks noGrp="1"/>
          </p:cNvSpPr>
          <p:nvPr>
            <p:ph type="title" hasCustomPrompt="1"/>
          </p:nvPr>
        </p:nvSpPr>
        <p:spPr bwMode="gray">
          <a:xfrm>
            <a:off x="720000" y="656693"/>
            <a:ext cx="10272544" cy="360000"/>
          </a:xfrm>
        </p:spPr>
        <p:txBody>
          <a:bodyPr/>
          <a:lstStyle>
            <a:lvl1pPr>
              <a:defRPr/>
            </a:lvl1pPr>
          </a:lstStyle>
          <a:p>
            <a:r>
              <a:rPr lang="fr-FR" err="1"/>
              <a:t>Title</a:t>
            </a:r>
            <a:endParaRPr lang="en-US"/>
          </a:p>
        </p:txBody>
      </p:sp>
      <p:sp>
        <p:nvSpPr>
          <p:cNvPr id="61" name="Espace réservé du texte 7">
            <a:extLst>
              <a:ext uri="{FF2B5EF4-FFF2-40B4-BE49-F238E27FC236}">
                <a16:creationId xmlns:a16="http://schemas.microsoft.com/office/drawing/2014/main" id="{C6F19E39-D954-486B-BC1C-5DED055658A5}"/>
              </a:ext>
            </a:extLst>
          </p:cNvPr>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62" name="Espace réservé du texte 8">
            <a:extLst>
              <a:ext uri="{FF2B5EF4-FFF2-40B4-BE49-F238E27FC236}">
                <a16:creationId xmlns:a16="http://schemas.microsoft.com/office/drawing/2014/main" id="{F073ED4B-B268-4C13-A660-B63394EE60A7}"/>
              </a:ext>
            </a:extLst>
          </p:cNvPr>
          <p:cNvSpPr>
            <a:spLocks noGrp="1"/>
          </p:cNvSpPr>
          <p:nvPr>
            <p:ph type="body" sz="quarter" idx="14" hasCustomPrompt="1"/>
          </p:nvPr>
        </p:nvSpPr>
        <p:spPr bwMode="gray">
          <a:xfrm>
            <a:off x="2411353" y="1520788"/>
            <a:ext cx="1626968" cy="314520"/>
          </a:xfrm>
        </p:spPr>
        <p:txBody>
          <a:bodyPr anchor="b" anchorCtr="0"/>
          <a:lstStyle>
            <a:lvl1pPr marL="0" indent="0" algn="ctr">
              <a:spcAft>
                <a:spcPts val="0"/>
              </a:spcAft>
              <a:buFont typeface="Arial" pitchFamily="34" charset="0"/>
              <a:buNone/>
              <a:defRPr sz="1200">
                <a:solidFill>
                  <a:schemeClr val="bg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2020</a:t>
            </a:r>
            <a:endParaRPr lang="en-GB"/>
          </a:p>
        </p:txBody>
      </p:sp>
      <p:sp>
        <p:nvSpPr>
          <p:cNvPr id="63" name="Espace réservé du texte 8">
            <a:extLst>
              <a:ext uri="{FF2B5EF4-FFF2-40B4-BE49-F238E27FC236}">
                <a16:creationId xmlns:a16="http://schemas.microsoft.com/office/drawing/2014/main" id="{6223905B-2023-4637-A617-B09AA27384D5}"/>
              </a:ext>
            </a:extLst>
          </p:cNvPr>
          <p:cNvSpPr>
            <a:spLocks noGrp="1"/>
          </p:cNvSpPr>
          <p:nvPr>
            <p:ph type="body" sz="quarter" idx="15" hasCustomPrompt="1"/>
          </p:nvPr>
        </p:nvSpPr>
        <p:spPr bwMode="gray">
          <a:xfrm>
            <a:off x="4243271" y="1520788"/>
            <a:ext cx="1626968" cy="314520"/>
          </a:xfrm>
        </p:spPr>
        <p:txBody>
          <a:bodyPr anchor="b" anchorCtr="0"/>
          <a:lstStyle>
            <a:lvl1pPr marL="0" indent="0" algn="ctr">
              <a:spcAft>
                <a:spcPts val="0"/>
              </a:spcAft>
              <a:buFont typeface="Arial" pitchFamily="34" charset="0"/>
              <a:buNone/>
              <a:defRPr sz="1200">
                <a:solidFill>
                  <a:schemeClr val="bg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2021</a:t>
            </a:r>
            <a:endParaRPr lang="en-GB"/>
          </a:p>
        </p:txBody>
      </p:sp>
      <p:sp>
        <p:nvSpPr>
          <p:cNvPr id="64" name="Espace réservé du texte 8">
            <a:extLst>
              <a:ext uri="{FF2B5EF4-FFF2-40B4-BE49-F238E27FC236}">
                <a16:creationId xmlns:a16="http://schemas.microsoft.com/office/drawing/2014/main" id="{F30FDEBC-1A6D-49B7-901B-6A1D8D50EE09}"/>
              </a:ext>
            </a:extLst>
          </p:cNvPr>
          <p:cNvSpPr>
            <a:spLocks noGrp="1"/>
          </p:cNvSpPr>
          <p:nvPr>
            <p:ph type="body" sz="quarter" idx="16" hasCustomPrompt="1"/>
          </p:nvPr>
        </p:nvSpPr>
        <p:spPr bwMode="gray">
          <a:xfrm>
            <a:off x="6075189" y="1520788"/>
            <a:ext cx="1626968" cy="314520"/>
          </a:xfrm>
        </p:spPr>
        <p:txBody>
          <a:bodyPr anchor="b" anchorCtr="0"/>
          <a:lstStyle>
            <a:lvl1pPr marL="0" indent="0" algn="ctr">
              <a:spcAft>
                <a:spcPts val="0"/>
              </a:spcAft>
              <a:buFont typeface="Arial" pitchFamily="34" charset="0"/>
              <a:buNone/>
              <a:defRPr sz="1200">
                <a:solidFill>
                  <a:schemeClr val="bg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2022</a:t>
            </a:r>
            <a:endParaRPr lang="en-GB"/>
          </a:p>
        </p:txBody>
      </p:sp>
      <p:sp>
        <p:nvSpPr>
          <p:cNvPr id="65" name="Espace réservé du texte 8">
            <a:extLst>
              <a:ext uri="{FF2B5EF4-FFF2-40B4-BE49-F238E27FC236}">
                <a16:creationId xmlns:a16="http://schemas.microsoft.com/office/drawing/2014/main" id="{D6E39969-BBF8-4921-97E0-80BA39B5CB0F}"/>
              </a:ext>
            </a:extLst>
          </p:cNvPr>
          <p:cNvSpPr>
            <a:spLocks noGrp="1"/>
          </p:cNvSpPr>
          <p:nvPr>
            <p:ph type="body" sz="quarter" idx="17" hasCustomPrompt="1"/>
          </p:nvPr>
        </p:nvSpPr>
        <p:spPr bwMode="gray">
          <a:xfrm>
            <a:off x="7907107" y="1520788"/>
            <a:ext cx="1626968" cy="314520"/>
          </a:xfrm>
        </p:spPr>
        <p:txBody>
          <a:bodyPr anchor="b" anchorCtr="0"/>
          <a:lstStyle>
            <a:lvl1pPr marL="0" indent="0" algn="ctr">
              <a:spcAft>
                <a:spcPts val="0"/>
              </a:spcAft>
              <a:buFont typeface="Arial" pitchFamily="34" charset="0"/>
              <a:buNone/>
              <a:defRPr sz="1200">
                <a:solidFill>
                  <a:schemeClr val="bg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2023</a:t>
            </a:r>
            <a:endParaRPr lang="en-GB"/>
          </a:p>
        </p:txBody>
      </p:sp>
      <p:sp>
        <p:nvSpPr>
          <p:cNvPr id="66" name="Espace réservé du texte 8">
            <a:extLst>
              <a:ext uri="{FF2B5EF4-FFF2-40B4-BE49-F238E27FC236}">
                <a16:creationId xmlns:a16="http://schemas.microsoft.com/office/drawing/2014/main" id="{3AD8D4DF-3439-4552-AD54-EDA5486922CD}"/>
              </a:ext>
            </a:extLst>
          </p:cNvPr>
          <p:cNvSpPr>
            <a:spLocks noGrp="1"/>
          </p:cNvSpPr>
          <p:nvPr>
            <p:ph type="body" sz="quarter" idx="18" hasCustomPrompt="1"/>
          </p:nvPr>
        </p:nvSpPr>
        <p:spPr bwMode="gray">
          <a:xfrm>
            <a:off x="9739025" y="1520788"/>
            <a:ext cx="1626968" cy="314520"/>
          </a:xfrm>
        </p:spPr>
        <p:txBody>
          <a:bodyPr anchor="b" anchorCtr="0"/>
          <a:lstStyle>
            <a:lvl1pPr marL="0" indent="0" algn="ctr">
              <a:spcAft>
                <a:spcPts val="0"/>
              </a:spcAft>
              <a:buFont typeface="Arial" pitchFamily="34" charset="0"/>
              <a:buNone/>
              <a:defRPr sz="1200">
                <a:solidFill>
                  <a:schemeClr val="bg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2025</a:t>
            </a:r>
            <a:endParaRPr lang="en-GB"/>
          </a:p>
        </p:txBody>
      </p:sp>
      <p:sp>
        <p:nvSpPr>
          <p:cNvPr id="67" name="Espace réservé du texte 8">
            <a:extLst>
              <a:ext uri="{FF2B5EF4-FFF2-40B4-BE49-F238E27FC236}">
                <a16:creationId xmlns:a16="http://schemas.microsoft.com/office/drawing/2014/main" id="{FFF8A25F-1D09-4E07-BBD9-73EB213CFD50}"/>
              </a:ext>
            </a:extLst>
          </p:cNvPr>
          <p:cNvSpPr>
            <a:spLocks noGrp="1"/>
          </p:cNvSpPr>
          <p:nvPr>
            <p:ph type="body" sz="quarter" idx="19" hasCustomPrompt="1"/>
          </p:nvPr>
        </p:nvSpPr>
        <p:spPr bwMode="gray">
          <a:xfrm>
            <a:off x="712544" y="2600908"/>
            <a:ext cx="1026972" cy="252028"/>
          </a:xfrm>
        </p:spPr>
        <p:txBody>
          <a:bodyPr anchor="t" anchorCtr="0"/>
          <a:lstStyle>
            <a:lvl1pPr marL="0" indent="0" algn="l">
              <a:spcAft>
                <a:spcPts val="0"/>
              </a:spcAft>
              <a:buFont typeface="Arial" pitchFamily="34" charset="0"/>
              <a:buNone/>
              <a:defRPr sz="1200">
                <a:solidFill>
                  <a:schemeClr val="accent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Stream 1</a:t>
            </a:r>
            <a:endParaRPr lang="en-GB"/>
          </a:p>
        </p:txBody>
      </p:sp>
      <p:sp>
        <p:nvSpPr>
          <p:cNvPr id="68" name="Espace réservé du texte 8">
            <a:extLst>
              <a:ext uri="{FF2B5EF4-FFF2-40B4-BE49-F238E27FC236}">
                <a16:creationId xmlns:a16="http://schemas.microsoft.com/office/drawing/2014/main" id="{C02B11B4-33AB-438B-A9C3-ACFE7F528A90}"/>
              </a:ext>
            </a:extLst>
          </p:cNvPr>
          <p:cNvSpPr>
            <a:spLocks noGrp="1"/>
          </p:cNvSpPr>
          <p:nvPr>
            <p:ph type="body" sz="quarter" idx="20" hasCustomPrompt="1"/>
          </p:nvPr>
        </p:nvSpPr>
        <p:spPr bwMode="gray">
          <a:xfrm>
            <a:off x="712544" y="3336037"/>
            <a:ext cx="1026972" cy="252028"/>
          </a:xfrm>
        </p:spPr>
        <p:txBody>
          <a:bodyPr anchor="t" anchorCtr="0"/>
          <a:lstStyle>
            <a:lvl1pPr marL="0" indent="0" algn="l">
              <a:spcAft>
                <a:spcPts val="0"/>
              </a:spcAft>
              <a:buFont typeface="Arial" pitchFamily="34" charset="0"/>
              <a:buNone/>
              <a:defRPr sz="1200">
                <a:solidFill>
                  <a:schemeClr val="accent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Stream 2</a:t>
            </a:r>
            <a:endParaRPr lang="en-GB"/>
          </a:p>
        </p:txBody>
      </p:sp>
      <p:sp>
        <p:nvSpPr>
          <p:cNvPr id="69" name="Espace réservé du texte 8">
            <a:extLst>
              <a:ext uri="{FF2B5EF4-FFF2-40B4-BE49-F238E27FC236}">
                <a16:creationId xmlns:a16="http://schemas.microsoft.com/office/drawing/2014/main" id="{33906CD6-CDFF-4AAC-9812-92F4DBD5B2D6}"/>
              </a:ext>
            </a:extLst>
          </p:cNvPr>
          <p:cNvSpPr>
            <a:spLocks noGrp="1"/>
          </p:cNvSpPr>
          <p:nvPr>
            <p:ph type="body" sz="quarter" idx="21" hasCustomPrompt="1"/>
          </p:nvPr>
        </p:nvSpPr>
        <p:spPr bwMode="gray">
          <a:xfrm>
            <a:off x="712544" y="4071166"/>
            <a:ext cx="1026972" cy="252028"/>
          </a:xfrm>
        </p:spPr>
        <p:txBody>
          <a:bodyPr anchor="t" anchorCtr="0"/>
          <a:lstStyle>
            <a:lvl1pPr marL="0" indent="0" algn="l">
              <a:spcAft>
                <a:spcPts val="0"/>
              </a:spcAft>
              <a:buFont typeface="Arial" pitchFamily="34" charset="0"/>
              <a:buNone/>
              <a:defRPr sz="1200">
                <a:solidFill>
                  <a:schemeClr val="accent3"/>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Stream 3</a:t>
            </a:r>
            <a:endParaRPr lang="en-GB"/>
          </a:p>
        </p:txBody>
      </p:sp>
      <p:sp>
        <p:nvSpPr>
          <p:cNvPr id="70" name="Espace réservé du texte 8">
            <a:extLst>
              <a:ext uri="{FF2B5EF4-FFF2-40B4-BE49-F238E27FC236}">
                <a16:creationId xmlns:a16="http://schemas.microsoft.com/office/drawing/2014/main" id="{F16416B6-B035-46EE-8E5C-443B73D098E6}"/>
              </a:ext>
            </a:extLst>
          </p:cNvPr>
          <p:cNvSpPr>
            <a:spLocks noGrp="1"/>
          </p:cNvSpPr>
          <p:nvPr>
            <p:ph type="body" sz="quarter" idx="22" hasCustomPrompt="1"/>
          </p:nvPr>
        </p:nvSpPr>
        <p:spPr bwMode="gray">
          <a:xfrm>
            <a:off x="712544" y="4806296"/>
            <a:ext cx="1026972" cy="252028"/>
          </a:xfrm>
        </p:spPr>
        <p:txBody>
          <a:bodyPr anchor="t" anchorCtr="0"/>
          <a:lstStyle>
            <a:lvl1pPr marL="0" indent="0" algn="l">
              <a:spcAft>
                <a:spcPts val="0"/>
              </a:spcAft>
              <a:buFont typeface="Arial" pitchFamily="34" charset="0"/>
              <a:buNone/>
              <a:defRPr sz="1200">
                <a:solidFill>
                  <a:schemeClr val="accent4"/>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Stream 4</a:t>
            </a:r>
            <a:endParaRPr lang="en-GB"/>
          </a:p>
        </p:txBody>
      </p:sp>
      <p:sp>
        <p:nvSpPr>
          <p:cNvPr id="71" name="Espace réservé du texte 8">
            <a:extLst>
              <a:ext uri="{FF2B5EF4-FFF2-40B4-BE49-F238E27FC236}">
                <a16:creationId xmlns:a16="http://schemas.microsoft.com/office/drawing/2014/main" id="{EED34CF5-D574-498F-B9B6-8A78F56E9AB2}"/>
              </a:ext>
            </a:extLst>
          </p:cNvPr>
          <p:cNvSpPr>
            <a:spLocks noGrp="1"/>
          </p:cNvSpPr>
          <p:nvPr>
            <p:ph type="body" sz="quarter" idx="23" hasCustomPrompt="1"/>
          </p:nvPr>
        </p:nvSpPr>
        <p:spPr bwMode="gray">
          <a:xfrm>
            <a:off x="2165657" y="2508803"/>
            <a:ext cx="1728000" cy="360000"/>
          </a:xfrm>
          <a:prstGeom prst="roundRect">
            <a:avLst>
              <a:gd name="adj" fmla="val 12037"/>
            </a:avLst>
          </a:prstGeom>
          <a:solidFill>
            <a:schemeClr val="accent1"/>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err="1"/>
              <a:t>Task</a:t>
            </a:r>
            <a:r>
              <a:rPr lang="fr-FR"/>
              <a:t> 1</a:t>
            </a:r>
            <a:endParaRPr lang="en-GB"/>
          </a:p>
        </p:txBody>
      </p:sp>
      <p:sp>
        <p:nvSpPr>
          <p:cNvPr id="72" name="Espace réservé du texte 8">
            <a:extLst>
              <a:ext uri="{FF2B5EF4-FFF2-40B4-BE49-F238E27FC236}">
                <a16:creationId xmlns:a16="http://schemas.microsoft.com/office/drawing/2014/main" id="{273CAF8C-E573-496F-A89F-86635541E429}"/>
              </a:ext>
            </a:extLst>
          </p:cNvPr>
          <p:cNvSpPr>
            <a:spLocks noGrp="1"/>
          </p:cNvSpPr>
          <p:nvPr>
            <p:ph type="body" sz="quarter" idx="24" hasCustomPrompt="1"/>
          </p:nvPr>
        </p:nvSpPr>
        <p:spPr bwMode="gray">
          <a:xfrm>
            <a:off x="4049296" y="2508803"/>
            <a:ext cx="990000" cy="360000"/>
          </a:xfrm>
          <a:prstGeom prst="roundRect">
            <a:avLst>
              <a:gd name="adj" fmla="val 50000"/>
            </a:avLst>
          </a:prstGeom>
          <a:ln w="22225">
            <a:solidFill>
              <a:schemeClr val="accent1"/>
            </a:solidFill>
          </a:ln>
        </p:spPr>
        <p:txBody>
          <a:bodyPr anchor="ctr" anchorCtr="0"/>
          <a:lstStyle>
            <a:lvl1pPr marL="0" indent="0" algn="ctr">
              <a:spcAft>
                <a:spcPts val="0"/>
              </a:spcAft>
              <a:buFont typeface="Arial" pitchFamily="34" charset="0"/>
              <a:buNone/>
              <a:defRPr sz="1200">
                <a:solidFill>
                  <a:schemeClr val="accent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goal</a:t>
            </a:r>
            <a:endParaRPr lang="en-GB"/>
          </a:p>
        </p:txBody>
      </p:sp>
      <p:sp>
        <p:nvSpPr>
          <p:cNvPr id="73" name="Espace réservé du texte 8">
            <a:extLst>
              <a:ext uri="{FF2B5EF4-FFF2-40B4-BE49-F238E27FC236}">
                <a16:creationId xmlns:a16="http://schemas.microsoft.com/office/drawing/2014/main" id="{C50D3A34-B5A3-45D9-94C2-04477609A212}"/>
              </a:ext>
            </a:extLst>
          </p:cNvPr>
          <p:cNvSpPr>
            <a:spLocks noGrp="1"/>
          </p:cNvSpPr>
          <p:nvPr>
            <p:ph type="body" sz="quarter" idx="25" hasCustomPrompt="1"/>
          </p:nvPr>
        </p:nvSpPr>
        <p:spPr bwMode="gray">
          <a:xfrm>
            <a:off x="4049296" y="3249427"/>
            <a:ext cx="2466000" cy="360000"/>
          </a:xfrm>
          <a:prstGeom prst="roundRect">
            <a:avLst>
              <a:gd name="adj" fmla="val 12037"/>
            </a:avLst>
          </a:prstGeom>
          <a:solidFill>
            <a:schemeClr val="accent2"/>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err="1"/>
              <a:t>Task</a:t>
            </a:r>
            <a:r>
              <a:rPr lang="fr-FR"/>
              <a:t> 2</a:t>
            </a:r>
            <a:endParaRPr lang="en-GB"/>
          </a:p>
        </p:txBody>
      </p:sp>
      <p:sp>
        <p:nvSpPr>
          <p:cNvPr id="74" name="Espace réservé du texte 8">
            <a:extLst>
              <a:ext uri="{FF2B5EF4-FFF2-40B4-BE49-F238E27FC236}">
                <a16:creationId xmlns:a16="http://schemas.microsoft.com/office/drawing/2014/main" id="{DF1F7488-DDC1-41C6-8AA5-82381D1AAE10}"/>
              </a:ext>
            </a:extLst>
          </p:cNvPr>
          <p:cNvSpPr>
            <a:spLocks noGrp="1"/>
          </p:cNvSpPr>
          <p:nvPr>
            <p:ph type="body" sz="quarter" idx="26" hasCustomPrompt="1"/>
          </p:nvPr>
        </p:nvSpPr>
        <p:spPr bwMode="gray">
          <a:xfrm>
            <a:off x="6687412" y="3249427"/>
            <a:ext cx="990000" cy="360000"/>
          </a:xfrm>
          <a:prstGeom prst="roundRect">
            <a:avLst>
              <a:gd name="adj" fmla="val 50000"/>
            </a:avLst>
          </a:prstGeom>
          <a:ln w="22225">
            <a:solidFill>
              <a:schemeClr val="accent2"/>
            </a:solidFill>
          </a:ln>
        </p:spPr>
        <p:txBody>
          <a:bodyPr anchor="ctr" anchorCtr="0"/>
          <a:lstStyle>
            <a:lvl1pPr marL="0" indent="0" algn="ctr">
              <a:spcAft>
                <a:spcPts val="0"/>
              </a:spcAft>
              <a:buFont typeface="Arial" pitchFamily="34" charset="0"/>
              <a:buNone/>
              <a:defRPr sz="1200">
                <a:solidFill>
                  <a:schemeClr val="accent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goal</a:t>
            </a:r>
            <a:endParaRPr lang="en-GB"/>
          </a:p>
        </p:txBody>
      </p:sp>
      <p:sp>
        <p:nvSpPr>
          <p:cNvPr id="75" name="Espace réservé du texte 8">
            <a:extLst>
              <a:ext uri="{FF2B5EF4-FFF2-40B4-BE49-F238E27FC236}">
                <a16:creationId xmlns:a16="http://schemas.microsoft.com/office/drawing/2014/main" id="{18098F2E-E9DB-4FF2-98C5-7977B5C2A5F1}"/>
              </a:ext>
            </a:extLst>
          </p:cNvPr>
          <p:cNvSpPr>
            <a:spLocks noGrp="1"/>
          </p:cNvSpPr>
          <p:nvPr>
            <p:ph type="body" sz="quarter" idx="27" hasCustomPrompt="1"/>
          </p:nvPr>
        </p:nvSpPr>
        <p:spPr bwMode="gray">
          <a:xfrm>
            <a:off x="2165657" y="3987348"/>
            <a:ext cx="5130000" cy="360000"/>
          </a:xfrm>
          <a:prstGeom prst="roundRect">
            <a:avLst>
              <a:gd name="adj" fmla="val 12037"/>
            </a:avLst>
          </a:prstGeom>
          <a:solidFill>
            <a:schemeClr val="accent3"/>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err="1"/>
              <a:t>Task</a:t>
            </a:r>
            <a:r>
              <a:rPr lang="fr-FR"/>
              <a:t> 3</a:t>
            </a:r>
            <a:endParaRPr lang="en-GB"/>
          </a:p>
        </p:txBody>
      </p:sp>
      <p:sp>
        <p:nvSpPr>
          <p:cNvPr id="76" name="Espace réservé du texte 8">
            <a:extLst>
              <a:ext uri="{FF2B5EF4-FFF2-40B4-BE49-F238E27FC236}">
                <a16:creationId xmlns:a16="http://schemas.microsoft.com/office/drawing/2014/main" id="{434ED698-7CA1-4CB5-A0A1-3DE018BCA292}"/>
              </a:ext>
            </a:extLst>
          </p:cNvPr>
          <p:cNvSpPr>
            <a:spLocks noGrp="1"/>
          </p:cNvSpPr>
          <p:nvPr>
            <p:ph type="body" sz="quarter" idx="28" hasCustomPrompt="1"/>
          </p:nvPr>
        </p:nvSpPr>
        <p:spPr bwMode="gray">
          <a:xfrm>
            <a:off x="7448912" y="3987348"/>
            <a:ext cx="990000" cy="360000"/>
          </a:xfrm>
          <a:prstGeom prst="roundRect">
            <a:avLst>
              <a:gd name="adj" fmla="val 50000"/>
            </a:avLst>
          </a:prstGeom>
          <a:ln w="22225">
            <a:solidFill>
              <a:schemeClr val="accent3"/>
            </a:solidFill>
          </a:ln>
        </p:spPr>
        <p:txBody>
          <a:bodyPr anchor="ctr" anchorCtr="0"/>
          <a:lstStyle>
            <a:lvl1pPr marL="0" indent="0" algn="ctr">
              <a:spcAft>
                <a:spcPts val="0"/>
              </a:spcAft>
              <a:buFont typeface="Arial" pitchFamily="34" charset="0"/>
              <a:buNone/>
              <a:defRPr sz="1200">
                <a:solidFill>
                  <a:schemeClr val="accent3"/>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goal</a:t>
            </a:r>
            <a:endParaRPr lang="en-GB"/>
          </a:p>
        </p:txBody>
      </p:sp>
      <p:sp>
        <p:nvSpPr>
          <p:cNvPr id="77" name="Espace réservé du texte 8">
            <a:extLst>
              <a:ext uri="{FF2B5EF4-FFF2-40B4-BE49-F238E27FC236}">
                <a16:creationId xmlns:a16="http://schemas.microsoft.com/office/drawing/2014/main" id="{2D8BCC57-CDDA-41BF-800F-A656CF4F967A}"/>
              </a:ext>
            </a:extLst>
          </p:cNvPr>
          <p:cNvSpPr>
            <a:spLocks noGrp="1"/>
          </p:cNvSpPr>
          <p:nvPr>
            <p:ph type="body" sz="quarter" idx="29" hasCustomPrompt="1"/>
          </p:nvPr>
        </p:nvSpPr>
        <p:spPr bwMode="gray">
          <a:xfrm>
            <a:off x="6057360" y="4725144"/>
            <a:ext cx="4374000" cy="360000"/>
          </a:xfrm>
          <a:prstGeom prst="roundRect">
            <a:avLst>
              <a:gd name="adj" fmla="val 12037"/>
            </a:avLst>
          </a:prstGeom>
          <a:solidFill>
            <a:schemeClr val="accent4"/>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err="1"/>
              <a:t>Task</a:t>
            </a:r>
            <a:r>
              <a:rPr lang="fr-FR"/>
              <a:t> 4</a:t>
            </a:r>
            <a:endParaRPr lang="en-GB"/>
          </a:p>
        </p:txBody>
      </p:sp>
      <p:sp>
        <p:nvSpPr>
          <p:cNvPr id="78" name="Espace réservé du texte 8">
            <a:extLst>
              <a:ext uri="{FF2B5EF4-FFF2-40B4-BE49-F238E27FC236}">
                <a16:creationId xmlns:a16="http://schemas.microsoft.com/office/drawing/2014/main" id="{AABD8191-3332-4453-B591-7C337CC0D114}"/>
              </a:ext>
            </a:extLst>
          </p:cNvPr>
          <p:cNvSpPr>
            <a:spLocks noGrp="1"/>
          </p:cNvSpPr>
          <p:nvPr>
            <p:ph type="body" sz="quarter" idx="30" hasCustomPrompt="1"/>
          </p:nvPr>
        </p:nvSpPr>
        <p:spPr bwMode="gray">
          <a:xfrm>
            <a:off x="4771472" y="4725144"/>
            <a:ext cx="1116000" cy="360000"/>
          </a:xfrm>
          <a:prstGeom prst="roundRect">
            <a:avLst>
              <a:gd name="adj" fmla="val 50000"/>
            </a:avLst>
          </a:prstGeom>
          <a:ln w="22225">
            <a:solidFill>
              <a:schemeClr val="accent4"/>
            </a:solidFill>
          </a:ln>
        </p:spPr>
        <p:txBody>
          <a:bodyPr anchor="ctr" anchorCtr="0"/>
          <a:lstStyle>
            <a:lvl1pPr marL="0" indent="0" algn="ctr">
              <a:spcAft>
                <a:spcPts val="0"/>
              </a:spcAft>
              <a:buFont typeface="Arial" pitchFamily="34" charset="0"/>
              <a:buNone/>
              <a:defRPr sz="1200">
                <a:solidFill>
                  <a:schemeClr val="accent4"/>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Kick-off</a:t>
            </a:r>
            <a:endParaRPr lang="en-GB"/>
          </a:p>
        </p:txBody>
      </p:sp>
      <p:sp>
        <p:nvSpPr>
          <p:cNvPr id="79" name="Espace réservé du texte 8">
            <a:extLst>
              <a:ext uri="{FF2B5EF4-FFF2-40B4-BE49-F238E27FC236}">
                <a16:creationId xmlns:a16="http://schemas.microsoft.com/office/drawing/2014/main" id="{8DCD4A71-8F4A-41B9-B4B3-30A145335FE7}"/>
              </a:ext>
            </a:extLst>
          </p:cNvPr>
          <p:cNvSpPr>
            <a:spLocks noGrp="1"/>
          </p:cNvSpPr>
          <p:nvPr>
            <p:ph type="body" sz="quarter" idx="31" hasCustomPrompt="1"/>
          </p:nvPr>
        </p:nvSpPr>
        <p:spPr bwMode="gray">
          <a:xfrm>
            <a:off x="2166802" y="1931407"/>
            <a:ext cx="9324000" cy="108000"/>
          </a:xfrm>
          <a:prstGeom prst="rightArrow">
            <a:avLst>
              <a:gd name="adj1" fmla="val 30869"/>
              <a:gd name="adj2" fmla="val 178985"/>
            </a:avLst>
          </a:prstGeom>
          <a:solidFill>
            <a:schemeClr val="bg2"/>
          </a:solidFill>
        </p:spPr>
        <p:txBody>
          <a:bodyPr anchor="t" anchorCtr="0"/>
          <a:lstStyle>
            <a:lvl1pPr marL="0" indent="0" algn="l">
              <a:spcAft>
                <a:spcPts val="0"/>
              </a:spcAft>
              <a:buFont typeface="Arial" pitchFamily="34" charset="0"/>
              <a:buNone/>
              <a:defRPr sz="100" baseline="0">
                <a:ln>
                  <a:solidFill>
                    <a:schemeClr val="tx1">
                      <a:alpha val="0"/>
                    </a:schemeClr>
                  </a:solidFill>
                </a:ln>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en-GB"/>
              <a:t> </a:t>
            </a:r>
          </a:p>
        </p:txBody>
      </p:sp>
    </p:spTree>
    <p:extLst>
      <p:ext uri="{BB962C8B-B14F-4D97-AF65-F5344CB8AC3E}">
        <p14:creationId xmlns:p14="http://schemas.microsoft.com/office/powerpoint/2010/main" val="521005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Chart 1">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28" name="Titre 1">
            <a:extLst>
              <a:ext uri="{FF2B5EF4-FFF2-40B4-BE49-F238E27FC236}">
                <a16:creationId xmlns:a16="http://schemas.microsoft.com/office/drawing/2014/main" id="{BFCF7A95-4C3E-4330-8AAC-3D71928D945B}"/>
              </a:ext>
            </a:extLst>
          </p:cNvPr>
          <p:cNvSpPr>
            <a:spLocks noGrp="1"/>
          </p:cNvSpPr>
          <p:nvPr>
            <p:ph type="title" hasCustomPrompt="1"/>
          </p:nvPr>
        </p:nvSpPr>
        <p:spPr bwMode="gray">
          <a:xfrm>
            <a:off x="720000" y="656693"/>
            <a:ext cx="4320000" cy="360000"/>
          </a:xfrm>
        </p:spPr>
        <p:txBody>
          <a:bodyPr/>
          <a:lstStyle>
            <a:lvl1pPr>
              <a:defRPr/>
            </a:lvl1pPr>
          </a:lstStyle>
          <a:p>
            <a:r>
              <a:rPr lang="fr-FR" err="1"/>
              <a:t>Title</a:t>
            </a:r>
            <a:endParaRPr lang="en-US"/>
          </a:p>
        </p:txBody>
      </p:sp>
      <p:sp>
        <p:nvSpPr>
          <p:cNvPr id="29" name="Espace réservé de la date 2">
            <a:extLst>
              <a:ext uri="{FF2B5EF4-FFF2-40B4-BE49-F238E27FC236}">
                <a16:creationId xmlns:a16="http://schemas.microsoft.com/office/drawing/2014/main" id="{AB8E68F7-CB3D-4C2F-B21C-B282399E1788}"/>
              </a:ext>
            </a:extLst>
          </p:cNvPr>
          <p:cNvSpPr txBox="1">
            <a:spLocks/>
          </p:cNvSpPr>
          <p:nvPr userDrawn="1"/>
        </p:nvSpPr>
        <p:spPr bwMode="gray">
          <a:xfrm>
            <a:off x="0" y="6678000"/>
            <a:ext cx="180000" cy="180000"/>
          </a:xfrm>
          <a:prstGeom prst="rect">
            <a:avLst/>
          </a:prstGeom>
          <a:ln>
            <a:solidFill>
              <a:schemeClr val="tx1">
                <a:alpha val="0"/>
              </a:schemeClr>
            </a:solidFill>
          </a:ln>
        </p:spPr>
        <p:txBody>
          <a:bodyPr vert="horz" lIns="0" tIns="0" rIns="0" bIns="0" rtlCol="0" anchor="ctr" anchorCtr="0">
            <a:noAutofit/>
          </a:bodyPr>
          <a:lstStyle>
            <a:defPPr>
              <a:defRPr lang="fr-FR"/>
            </a:defPPr>
            <a:lvl1pPr marL="0" algn="ctr" defTabSz="914400" rtl="0" eaLnBrk="1" latinLnBrk="0" hangingPunct="1">
              <a:defRPr sz="100" kern="1200">
                <a:solidFill>
                  <a:schemeClr val="tx1">
                    <a:alpha val="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Date</a:t>
            </a:r>
          </a:p>
        </p:txBody>
      </p:sp>
      <p:sp>
        <p:nvSpPr>
          <p:cNvPr id="30" name="Espace réservé du pied de page 3">
            <a:extLst>
              <a:ext uri="{FF2B5EF4-FFF2-40B4-BE49-F238E27FC236}">
                <a16:creationId xmlns:a16="http://schemas.microsoft.com/office/drawing/2014/main" id="{61DBF1D7-646F-44AB-803B-86CD399D3217}"/>
              </a:ext>
            </a:extLst>
          </p:cNvPr>
          <p:cNvSpPr txBox="1">
            <a:spLocks/>
          </p:cNvSpPr>
          <p:nvPr userDrawn="1"/>
        </p:nvSpPr>
        <p:spPr bwMode="gray">
          <a:xfrm>
            <a:off x="0" y="6678000"/>
            <a:ext cx="180000" cy="180000"/>
          </a:xfrm>
          <a:prstGeom prst="rect">
            <a:avLst/>
          </a:prstGeom>
          <a:ln>
            <a:solidFill>
              <a:schemeClr val="tx1">
                <a:alpha val="0"/>
              </a:schemeClr>
            </a:solidFill>
          </a:ln>
        </p:spPr>
        <p:txBody>
          <a:bodyPr vert="horz" lIns="0" tIns="0" rIns="0" bIns="0" rtlCol="0" anchor="ctr" anchorCtr="0">
            <a:noAutofit/>
          </a:bodyPr>
          <a:lstStyle>
            <a:defPPr>
              <a:defRPr lang="fr-FR"/>
            </a:defPPr>
            <a:lvl1pPr marL="0" algn="ctr" defTabSz="914400" rtl="0" eaLnBrk="1" latinLnBrk="0" hangingPunct="1">
              <a:defRPr sz="100" kern="1200">
                <a:solidFill>
                  <a:schemeClr val="tx1">
                    <a:alpha val="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Footer can be personalized as follow: Insert / Header and footer</a:t>
            </a:r>
          </a:p>
        </p:txBody>
      </p:sp>
      <p:sp>
        <p:nvSpPr>
          <p:cNvPr id="32" name="Espace réservé du texte 7">
            <a:extLst>
              <a:ext uri="{FF2B5EF4-FFF2-40B4-BE49-F238E27FC236}">
                <a16:creationId xmlns:a16="http://schemas.microsoft.com/office/drawing/2014/main" id="{B8DD8F59-23DC-4DA6-B1E6-5B547F9BA674}"/>
              </a:ext>
            </a:extLst>
          </p:cNvPr>
          <p:cNvSpPr>
            <a:spLocks noGrp="1"/>
          </p:cNvSpPr>
          <p:nvPr>
            <p:ph type="body" sz="quarter" idx="13" hasCustomPrompt="1"/>
          </p:nvPr>
        </p:nvSpPr>
        <p:spPr bwMode="gray">
          <a:xfrm>
            <a:off x="720000" y="944725"/>
            <a:ext cx="4320000" cy="360000"/>
          </a:xfrm>
        </p:spPr>
        <p:txBody>
          <a:bodyPr/>
          <a:lstStyle>
            <a:lvl1pPr>
              <a:spcAft>
                <a:spcPts val="0"/>
              </a:spcAft>
              <a:defRPr sz="2000" b="0">
                <a:solidFill>
                  <a:schemeClr val="tx1"/>
                </a:solidFill>
              </a:defRPr>
            </a:lvl1pPr>
          </a:lstStyle>
          <a:p>
            <a:pPr lvl="0"/>
            <a:r>
              <a:rPr lang="en-GB"/>
              <a:t>Subtitle</a:t>
            </a:r>
          </a:p>
        </p:txBody>
      </p:sp>
      <p:sp>
        <p:nvSpPr>
          <p:cNvPr id="33" name="Espace réservé du texte 8">
            <a:extLst>
              <a:ext uri="{FF2B5EF4-FFF2-40B4-BE49-F238E27FC236}">
                <a16:creationId xmlns:a16="http://schemas.microsoft.com/office/drawing/2014/main" id="{6765DDC2-9232-4083-B328-EF16D290DDE9}"/>
              </a:ext>
            </a:extLst>
          </p:cNvPr>
          <p:cNvSpPr>
            <a:spLocks noGrp="1"/>
          </p:cNvSpPr>
          <p:nvPr>
            <p:ph type="body" sz="quarter" idx="19" hasCustomPrompt="1"/>
          </p:nvPr>
        </p:nvSpPr>
        <p:spPr bwMode="gray">
          <a:xfrm>
            <a:off x="6100592" y="872716"/>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5"/>
                </a:solidFill>
              </a:defRPr>
            </a:lvl1pPr>
            <a:lvl2pPr marL="0" indent="0" algn="l">
              <a:lnSpc>
                <a:spcPct val="95000"/>
              </a:lnSpc>
              <a:buFont typeface="Arial" pitchFamily="34" charset="0"/>
              <a:buNone/>
              <a:defRPr sz="800" b="1" cap="all" baseline="0">
                <a:solidFill>
                  <a:schemeClr val="accent5"/>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34" name="Espace réservé du texte 8">
            <a:extLst>
              <a:ext uri="{FF2B5EF4-FFF2-40B4-BE49-F238E27FC236}">
                <a16:creationId xmlns:a16="http://schemas.microsoft.com/office/drawing/2014/main" id="{D5CA9E09-28A3-4D90-A755-CD82EFF2328A}"/>
              </a:ext>
            </a:extLst>
          </p:cNvPr>
          <p:cNvSpPr>
            <a:spLocks noGrp="1"/>
          </p:cNvSpPr>
          <p:nvPr>
            <p:ph type="body" sz="quarter" idx="23" hasCustomPrompt="1"/>
          </p:nvPr>
        </p:nvSpPr>
        <p:spPr bwMode="gray">
          <a:xfrm>
            <a:off x="8477788" y="721080"/>
            <a:ext cx="2988000" cy="288000"/>
          </a:xfrm>
          <a:prstGeom prst="roundRect">
            <a:avLst>
              <a:gd name="adj" fmla="val 12037"/>
            </a:avLst>
          </a:prstGeom>
          <a:solidFill>
            <a:schemeClr val="accent4"/>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35" name="Espace réservé pour une image  10">
            <a:extLst>
              <a:ext uri="{FF2B5EF4-FFF2-40B4-BE49-F238E27FC236}">
                <a16:creationId xmlns:a16="http://schemas.microsoft.com/office/drawing/2014/main" id="{AB1C65C5-6E5C-4789-A3F9-4264CE7A9A18}"/>
              </a:ext>
            </a:extLst>
          </p:cNvPr>
          <p:cNvSpPr>
            <a:spLocks noGrp="1"/>
          </p:cNvSpPr>
          <p:nvPr>
            <p:ph type="pic" sz="quarter" idx="15" hasCustomPrompt="1"/>
          </p:nvPr>
        </p:nvSpPr>
        <p:spPr bwMode="gray">
          <a:xfrm>
            <a:off x="5474464" y="85798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36" name="Espace réservé du texte 8">
            <a:extLst>
              <a:ext uri="{FF2B5EF4-FFF2-40B4-BE49-F238E27FC236}">
                <a16:creationId xmlns:a16="http://schemas.microsoft.com/office/drawing/2014/main" id="{7ED319F3-7B35-416B-8CB7-46C8ECA91D53}"/>
              </a:ext>
            </a:extLst>
          </p:cNvPr>
          <p:cNvSpPr>
            <a:spLocks noGrp="1"/>
          </p:cNvSpPr>
          <p:nvPr>
            <p:ph type="body" sz="quarter" idx="24" hasCustomPrompt="1"/>
          </p:nvPr>
        </p:nvSpPr>
        <p:spPr bwMode="gray">
          <a:xfrm>
            <a:off x="6100592" y="1580164"/>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5"/>
                </a:solidFill>
              </a:defRPr>
            </a:lvl1pPr>
            <a:lvl2pPr marL="0" indent="0" algn="l">
              <a:lnSpc>
                <a:spcPct val="95000"/>
              </a:lnSpc>
              <a:buFont typeface="Arial" pitchFamily="34" charset="0"/>
              <a:buNone/>
              <a:defRPr sz="800" b="1" cap="all" baseline="0">
                <a:solidFill>
                  <a:schemeClr val="accent5"/>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37" name="Espace réservé pour une image  10">
            <a:extLst>
              <a:ext uri="{FF2B5EF4-FFF2-40B4-BE49-F238E27FC236}">
                <a16:creationId xmlns:a16="http://schemas.microsoft.com/office/drawing/2014/main" id="{2E37B6F0-3E32-453D-BE29-21FF178D2D92}"/>
              </a:ext>
            </a:extLst>
          </p:cNvPr>
          <p:cNvSpPr>
            <a:spLocks noGrp="1"/>
          </p:cNvSpPr>
          <p:nvPr>
            <p:ph type="pic" sz="quarter" idx="25" hasCustomPrompt="1"/>
          </p:nvPr>
        </p:nvSpPr>
        <p:spPr bwMode="gray">
          <a:xfrm>
            <a:off x="5474464" y="1565432"/>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38" name="Espace réservé du texte 8">
            <a:extLst>
              <a:ext uri="{FF2B5EF4-FFF2-40B4-BE49-F238E27FC236}">
                <a16:creationId xmlns:a16="http://schemas.microsoft.com/office/drawing/2014/main" id="{D92D647C-CA4F-4119-AE13-585F7D3DC141}"/>
              </a:ext>
            </a:extLst>
          </p:cNvPr>
          <p:cNvSpPr>
            <a:spLocks noGrp="1"/>
          </p:cNvSpPr>
          <p:nvPr>
            <p:ph type="body" sz="quarter" idx="26" hasCustomPrompt="1"/>
          </p:nvPr>
        </p:nvSpPr>
        <p:spPr bwMode="gray">
          <a:xfrm>
            <a:off x="9230444" y="1160748"/>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4"/>
                </a:solidFill>
              </a:defRPr>
            </a:lvl1pPr>
            <a:lvl2pPr marL="0" indent="0" algn="l">
              <a:lnSpc>
                <a:spcPct val="95000"/>
              </a:lnSpc>
              <a:buFont typeface="Arial" pitchFamily="34" charset="0"/>
              <a:buNone/>
              <a:defRPr sz="800" b="1" cap="all" baseline="0">
                <a:solidFill>
                  <a:schemeClr val="accent4"/>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39" name="Espace réservé pour une image  10">
            <a:extLst>
              <a:ext uri="{FF2B5EF4-FFF2-40B4-BE49-F238E27FC236}">
                <a16:creationId xmlns:a16="http://schemas.microsoft.com/office/drawing/2014/main" id="{11F5D950-F60B-4FF5-B08B-9D863F7DF196}"/>
              </a:ext>
            </a:extLst>
          </p:cNvPr>
          <p:cNvSpPr>
            <a:spLocks noGrp="1"/>
          </p:cNvSpPr>
          <p:nvPr>
            <p:ph type="pic" sz="quarter" idx="27" hasCustomPrompt="1"/>
          </p:nvPr>
        </p:nvSpPr>
        <p:spPr bwMode="gray">
          <a:xfrm>
            <a:off x="8604316" y="1146016"/>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40" name="Espace réservé du texte 8">
            <a:extLst>
              <a:ext uri="{FF2B5EF4-FFF2-40B4-BE49-F238E27FC236}">
                <a16:creationId xmlns:a16="http://schemas.microsoft.com/office/drawing/2014/main" id="{B00F14B9-9371-46AA-97B9-E99801365156}"/>
              </a:ext>
            </a:extLst>
          </p:cNvPr>
          <p:cNvSpPr>
            <a:spLocks noGrp="1"/>
          </p:cNvSpPr>
          <p:nvPr>
            <p:ph type="body" sz="quarter" idx="28" hasCustomPrompt="1"/>
          </p:nvPr>
        </p:nvSpPr>
        <p:spPr bwMode="gray">
          <a:xfrm>
            <a:off x="9230444" y="1831172"/>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4"/>
                </a:solidFill>
              </a:defRPr>
            </a:lvl1pPr>
            <a:lvl2pPr marL="0" indent="0" algn="l">
              <a:lnSpc>
                <a:spcPct val="95000"/>
              </a:lnSpc>
              <a:buFont typeface="Arial" pitchFamily="34" charset="0"/>
              <a:buNone/>
              <a:defRPr sz="800" b="1" cap="all" baseline="0">
                <a:solidFill>
                  <a:schemeClr val="accent4"/>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41" name="Espace réservé pour une image  10">
            <a:extLst>
              <a:ext uri="{FF2B5EF4-FFF2-40B4-BE49-F238E27FC236}">
                <a16:creationId xmlns:a16="http://schemas.microsoft.com/office/drawing/2014/main" id="{D15234C4-3D8C-45A3-8984-36E358FC4588}"/>
              </a:ext>
            </a:extLst>
          </p:cNvPr>
          <p:cNvSpPr>
            <a:spLocks noGrp="1"/>
          </p:cNvSpPr>
          <p:nvPr>
            <p:ph type="pic" sz="quarter" idx="29" hasCustomPrompt="1"/>
          </p:nvPr>
        </p:nvSpPr>
        <p:spPr bwMode="gray">
          <a:xfrm>
            <a:off x="8604316" y="1816440"/>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42" name="Espace réservé du texte 8">
            <a:extLst>
              <a:ext uri="{FF2B5EF4-FFF2-40B4-BE49-F238E27FC236}">
                <a16:creationId xmlns:a16="http://schemas.microsoft.com/office/drawing/2014/main" id="{44B81970-1D12-4E0C-8F99-33E90E52BEE8}"/>
              </a:ext>
            </a:extLst>
          </p:cNvPr>
          <p:cNvSpPr>
            <a:spLocks noGrp="1"/>
          </p:cNvSpPr>
          <p:nvPr>
            <p:ph type="body" sz="quarter" idx="30" hasCustomPrompt="1"/>
          </p:nvPr>
        </p:nvSpPr>
        <p:spPr bwMode="gray">
          <a:xfrm>
            <a:off x="10754576" y="1160748"/>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4"/>
                </a:solidFill>
              </a:defRPr>
            </a:lvl1pPr>
            <a:lvl2pPr marL="0" indent="0" algn="l">
              <a:lnSpc>
                <a:spcPct val="95000"/>
              </a:lnSpc>
              <a:buFont typeface="Arial" pitchFamily="34" charset="0"/>
              <a:buNone/>
              <a:defRPr sz="800" b="1" cap="all" baseline="0">
                <a:solidFill>
                  <a:schemeClr val="accent4"/>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43" name="Espace réservé pour une image  10">
            <a:extLst>
              <a:ext uri="{FF2B5EF4-FFF2-40B4-BE49-F238E27FC236}">
                <a16:creationId xmlns:a16="http://schemas.microsoft.com/office/drawing/2014/main" id="{E830A0BB-984C-450F-91C2-BED7C0C54600}"/>
              </a:ext>
            </a:extLst>
          </p:cNvPr>
          <p:cNvSpPr>
            <a:spLocks noGrp="1"/>
          </p:cNvSpPr>
          <p:nvPr>
            <p:ph type="pic" sz="quarter" idx="31" hasCustomPrompt="1"/>
          </p:nvPr>
        </p:nvSpPr>
        <p:spPr bwMode="gray">
          <a:xfrm>
            <a:off x="10128448" y="1146016"/>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44" name="Espace réservé du texte 8">
            <a:extLst>
              <a:ext uri="{FF2B5EF4-FFF2-40B4-BE49-F238E27FC236}">
                <a16:creationId xmlns:a16="http://schemas.microsoft.com/office/drawing/2014/main" id="{E313198A-855D-4084-BC9A-14E0FF21431A}"/>
              </a:ext>
            </a:extLst>
          </p:cNvPr>
          <p:cNvSpPr>
            <a:spLocks noGrp="1"/>
          </p:cNvSpPr>
          <p:nvPr>
            <p:ph type="body" sz="quarter" idx="32" hasCustomPrompt="1"/>
          </p:nvPr>
        </p:nvSpPr>
        <p:spPr bwMode="gray">
          <a:xfrm>
            <a:off x="10754576" y="1831172"/>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4"/>
                </a:solidFill>
              </a:defRPr>
            </a:lvl1pPr>
            <a:lvl2pPr marL="0" indent="0" algn="l">
              <a:lnSpc>
                <a:spcPct val="95000"/>
              </a:lnSpc>
              <a:buFont typeface="Arial" pitchFamily="34" charset="0"/>
              <a:buNone/>
              <a:defRPr sz="800" b="1" cap="all" baseline="0">
                <a:solidFill>
                  <a:schemeClr val="accent4"/>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45" name="Espace réservé pour une image  10">
            <a:extLst>
              <a:ext uri="{FF2B5EF4-FFF2-40B4-BE49-F238E27FC236}">
                <a16:creationId xmlns:a16="http://schemas.microsoft.com/office/drawing/2014/main" id="{28A33680-1FAB-4307-857B-016DE100DCB4}"/>
              </a:ext>
            </a:extLst>
          </p:cNvPr>
          <p:cNvSpPr>
            <a:spLocks noGrp="1"/>
          </p:cNvSpPr>
          <p:nvPr>
            <p:ph type="pic" sz="quarter" idx="33" hasCustomPrompt="1"/>
          </p:nvPr>
        </p:nvSpPr>
        <p:spPr bwMode="gray">
          <a:xfrm>
            <a:off x="10128448" y="1816440"/>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46" name="Espace réservé du texte 8">
            <a:extLst>
              <a:ext uri="{FF2B5EF4-FFF2-40B4-BE49-F238E27FC236}">
                <a16:creationId xmlns:a16="http://schemas.microsoft.com/office/drawing/2014/main" id="{E4711157-EE94-496E-9E4C-AA2170FEB4F4}"/>
              </a:ext>
            </a:extLst>
          </p:cNvPr>
          <p:cNvSpPr>
            <a:spLocks noGrp="1"/>
          </p:cNvSpPr>
          <p:nvPr>
            <p:ph type="body" sz="quarter" idx="34" hasCustomPrompt="1"/>
          </p:nvPr>
        </p:nvSpPr>
        <p:spPr bwMode="gray">
          <a:xfrm>
            <a:off x="720000" y="2672916"/>
            <a:ext cx="1440000" cy="288000"/>
          </a:xfrm>
          <a:prstGeom prst="roundRect">
            <a:avLst>
              <a:gd name="adj" fmla="val 12037"/>
            </a:avLst>
          </a:prstGeom>
          <a:solidFill>
            <a:schemeClr val="accent2"/>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47" name="Espace réservé du texte 8">
            <a:extLst>
              <a:ext uri="{FF2B5EF4-FFF2-40B4-BE49-F238E27FC236}">
                <a16:creationId xmlns:a16="http://schemas.microsoft.com/office/drawing/2014/main" id="{F0E368BB-8921-4029-B496-819E92823FF0}"/>
              </a:ext>
            </a:extLst>
          </p:cNvPr>
          <p:cNvSpPr>
            <a:spLocks noGrp="1"/>
          </p:cNvSpPr>
          <p:nvPr>
            <p:ph type="body" sz="quarter" idx="35" hasCustomPrompt="1"/>
          </p:nvPr>
        </p:nvSpPr>
        <p:spPr bwMode="gray">
          <a:xfrm>
            <a:off x="2273535" y="2672916"/>
            <a:ext cx="1440000" cy="288000"/>
          </a:xfrm>
          <a:prstGeom prst="roundRect">
            <a:avLst>
              <a:gd name="adj" fmla="val 12037"/>
            </a:avLst>
          </a:prstGeom>
          <a:solidFill>
            <a:schemeClr val="accent3"/>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48" name="Espace réservé du texte 8">
            <a:extLst>
              <a:ext uri="{FF2B5EF4-FFF2-40B4-BE49-F238E27FC236}">
                <a16:creationId xmlns:a16="http://schemas.microsoft.com/office/drawing/2014/main" id="{C038A32B-CE36-40A7-BCA1-03C9BAE25530}"/>
              </a:ext>
            </a:extLst>
          </p:cNvPr>
          <p:cNvSpPr>
            <a:spLocks noGrp="1"/>
          </p:cNvSpPr>
          <p:nvPr>
            <p:ph type="body" sz="quarter" idx="36" hasCustomPrompt="1"/>
          </p:nvPr>
        </p:nvSpPr>
        <p:spPr bwMode="gray">
          <a:xfrm>
            <a:off x="3827070" y="2672916"/>
            <a:ext cx="1440000" cy="288000"/>
          </a:xfrm>
          <a:prstGeom prst="roundRect">
            <a:avLst>
              <a:gd name="adj" fmla="val 12037"/>
            </a:avLst>
          </a:prstGeom>
          <a:solidFill>
            <a:schemeClr val="tx2"/>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49" name="Espace réservé du texte 8">
            <a:extLst>
              <a:ext uri="{FF2B5EF4-FFF2-40B4-BE49-F238E27FC236}">
                <a16:creationId xmlns:a16="http://schemas.microsoft.com/office/drawing/2014/main" id="{A291A026-846C-479C-A4A2-909F9A9F7F6E}"/>
              </a:ext>
            </a:extLst>
          </p:cNvPr>
          <p:cNvSpPr>
            <a:spLocks noGrp="1"/>
          </p:cNvSpPr>
          <p:nvPr>
            <p:ph type="body" sz="quarter" idx="37" hasCustomPrompt="1"/>
          </p:nvPr>
        </p:nvSpPr>
        <p:spPr bwMode="gray">
          <a:xfrm>
            <a:off x="5380605" y="2672916"/>
            <a:ext cx="2988000" cy="288000"/>
          </a:xfrm>
          <a:prstGeom prst="roundRect">
            <a:avLst>
              <a:gd name="adj" fmla="val 12037"/>
            </a:avLst>
          </a:prstGeom>
          <a:solidFill>
            <a:schemeClr val="accent1"/>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50" name="Espace réservé du texte 8">
            <a:extLst>
              <a:ext uri="{FF2B5EF4-FFF2-40B4-BE49-F238E27FC236}">
                <a16:creationId xmlns:a16="http://schemas.microsoft.com/office/drawing/2014/main" id="{C83DF079-D8E7-4656-8929-EB848F26B97F}"/>
              </a:ext>
            </a:extLst>
          </p:cNvPr>
          <p:cNvSpPr>
            <a:spLocks noGrp="1"/>
          </p:cNvSpPr>
          <p:nvPr>
            <p:ph type="body" sz="quarter" idx="38" hasCustomPrompt="1"/>
          </p:nvPr>
        </p:nvSpPr>
        <p:spPr bwMode="gray">
          <a:xfrm>
            <a:off x="8482140" y="2672916"/>
            <a:ext cx="1440000" cy="288000"/>
          </a:xfrm>
          <a:prstGeom prst="roundRect">
            <a:avLst>
              <a:gd name="adj" fmla="val 12037"/>
            </a:avLst>
          </a:prstGeom>
          <a:solidFill>
            <a:schemeClr val="accent3"/>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51" name="Espace réservé du texte 8">
            <a:extLst>
              <a:ext uri="{FF2B5EF4-FFF2-40B4-BE49-F238E27FC236}">
                <a16:creationId xmlns:a16="http://schemas.microsoft.com/office/drawing/2014/main" id="{52B6AD22-9D11-46B9-A0E2-B561FA207251}"/>
              </a:ext>
            </a:extLst>
          </p:cNvPr>
          <p:cNvSpPr>
            <a:spLocks noGrp="1"/>
          </p:cNvSpPr>
          <p:nvPr>
            <p:ph type="body" sz="quarter" idx="39" hasCustomPrompt="1"/>
          </p:nvPr>
        </p:nvSpPr>
        <p:spPr bwMode="gray">
          <a:xfrm>
            <a:off x="10035676" y="2672916"/>
            <a:ext cx="1440000" cy="288000"/>
          </a:xfrm>
          <a:prstGeom prst="roundRect">
            <a:avLst>
              <a:gd name="adj" fmla="val 12037"/>
            </a:avLst>
          </a:prstGeom>
          <a:solidFill>
            <a:schemeClr val="tx2"/>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52" name="Espace réservé du texte 8">
            <a:extLst>
              <a:ext uri="{FF2B5EF4-FFF2-40B4-BE49-F238E27FC236}">
                <a16:creationId xmlns:a16="http://schemas.microsoft.com/office/drawing/2014/main" id="{7838C975-7164-4B8A-8707-A2415B1B1C38}"/>
              </a:ext>
            </a:extLst>
          </p:cNvPr>
          <p:cNvSpPr>
            <a:spLocks noGrp="1"/>
          </p:cNvSpPr>
          <p:nvPr>
            <p:ph type="body" sz="quarter" idx="40" hasCustomPrompt="1"/>
          </p:nvPr>
        </p:nvSpPr>
        <p:spPr bwMode="gray">
          <a:xfrm>
            <a:off x="1457924"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2"/>
                </a:solidFill>
              </a:defRPr>
            </a:lvl1pPr>
            <a:lvl2pPr marL="0" indent="0" algn="l">
              <a:lnSpc>
                <a:spcPct val="95000"/>
              </a:lnSpc>
              <a:buFont typeface="Arial" pitchFamily="34" charset="0"/>
              <a:buNone/>
              <a:defRPr sz="800" b="1" cap="all" baseline="0">
                <a:solidFill>
                  <a:schemeClr val="accent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53" name="Espace réservé pour une image  10">
            <a:extLst>
              <a:ext uri="{FF2B5EF4-FFF2-40B4-BE49-F238E27FC236}">
                <a16:creationId xmlns:a16="http://schemas.microsoft.com/office/drawing/2014/main" id="{3D2CA363-6F6B-4B77-9DB1-4AE3D683697F}"/>
              </a:ext>
            </a:extLst>
          </p:cNvPr>
          <p:cNvSpPr>
            <a:spLocks noGrp="1"/>
          </p:cNvSpPr>
          <p:nvPr>
            <p:ph type="pic" sz="quarter" idx="41" hasCustomPrompt="1"/>
          </p:nvPr>
        </p:nvSpPr>
        <p:spPr bwMode="gray">
          <a:xfrm>
            <a:off x="831796"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54" name="Espace réservé du texte 8">
            <a:extLst>
              <a:ext uri="{FF2B5EF4-FFF2-40B4-BE49-F238E27FC236}">
                <a16:creationId xmlns:a16="http://schemas.microsoft.com/office/drawing/2014/main" id="{C304BB0F-9837-40BD-A82A-9CF42654FB66}"/>
              </a:ext>
            </a:extLst>
          </p:cNvPr>
          <p:cNvSpPr>
            <a:spLocks noGrp="1"/>
          </p:cNvSpPr>
          <p:nvPr>
            <p:ph type="body" sz="quarter" idx="42" hasCustomPrompt="1"/>
          </p:nvPr>
        </p:nvSpPr>
        <p:spPr bwMode="gray">
          <a:xfrm>
            <a:off x="1457924"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2"/>
                </a:solidFill>
              </a:defRPr>
            </a:lvl1pPr>
            <a:lvl2pPr marL="0" indent="0" algn="l">
              <a:lnSpc>
                <a:spcPct val="95000"/>
              </a:lnSpc>
              <a:buFont typeface="Arial" pitchFamily="34" charset="0"/>
              <a:buNone/>
              <a:defRPr sz="800" b="1" cap="all" baseline="0">
                <a:solidFill>
                  <a:schemeClr val="accent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55" name="Espace réservé pour une image  10">
            <a:extLst>
              <a:ext uri="{FF2B5EF4-FFF2-40B4-BE49-F238E27FC236}">
                <a16:creationId xmlns:a16="http://schemas.microsoft.com/office/drawing/2014/main" id="{36DD6EC1-82EF-4834-9887-DEFCE478F693}"/>
              </a:ext>
            </a:extLst>
          </p:cNvPr>
          <p:cNvSpPr>
            <a:spLocks noGrp="1"/>
          </p:cNvSpPr>
          <p:nvPr>
            <p:ph type="pic" sz="quarter" idx="43" hasCustomPrompt="1"/>
          </p:nvPr>
        </p:nvSpPr>
        <p:spPr bwMode="gray">
          <a:xfrm>
            <a:off x="831796"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56" name="Espace réservé du texte 8">
            <a:extLst>
              <a:ext uri="{FF2B5EF4-FFF2-40B4-BE49-F238E27FC236}">
                <a16:creationId xmlns:a16="http://schemas.microsoft.com/office/drawing/2014/main" id="{24128CF1-94A1-497F-8FEA-95BEFD8A6DF0}"/>
              </a:ext>
            </a:extLst>
          </p:cNvPr>
          <p:cNvSpPr>
            <a:spLocks noGrp="1"/>
          </p:cNvSpPr>
          <p:nvPr>
            <p:ph type="body" sz="quarter" idx="44" hasCustomPrompt="1"/>
          </p:nvPr>
        </p:nvSpPr>
        <p:spPr bwMode="gray">
          <a:xfrm>
            <a:off x="1457924" y="4696252"/>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2"/>
                </a:solidFill>
              </a:defRPr>
            </a:lvl1pPr>
            <a:lvl2pPr marL="0" indent="0" algn="l">
              <a:lnSpc>
                <a:spcPct val="95000"/>
              </a:lnSpc>
              <a:buFont typeface="Arial" pitchFamily="34" charset="0"/>
              <a:buNone/>
              <a:defRPr sz="800" b="1" cap="all" baseline="0">
                <a:solidFill>
                  <a:schemeClr val="accent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57" name="Espace réservé pour une image  10">
            <a:extLst>
              <a:ext uri="{FF2B5EF4-FFF2-40B4-BE49-F238E27FC236}">
                <a16:creationId xmlns:a16="http://schemas.microsoft.com/office/drawing/2014/main" id="{72817A10-1FB0-42FB-B12F-B25560885A86}"/>
              </a:ext>
            </a:extLst>
          </p:cNvPr>
          <p:cNvSpPr>
            <a:spLocks noGrp="1"/>
          </p:cNvSpPr>
          <p:nvPr>
            <p:ph type="pic" sz="quarter" idx="45" hasCustomPrompt="1"/>
          </p:nvPr>
        </p:nvSpPr>
        <p:spPr bwMode="gray">
          <a:xfrm>
            <a:off x="831796" y="4681520"/>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58" name="Espace réservé du texte 8">
            <a:extLst>
              <a:ext uri="{FF2B5EF4-FFF2-40B4-BE49-F238E27FC236}">
                <a16:creationId xmlns:a16="http://schemas.microsoft.com/office/drawing/2014/main" id="{D6C37110-FDDD-4BED-8856-EE7A609C1B23}"/>
              </a:ext>
            </a:extLst>
          </p:cNvPr>
          <p:cNvSpPr>
            <a:spLocks noGrp="1"/>
          </p:cNvSpPr>
          <p:nvPr>
            <p:ph type="body" sz="quarter" idx="46" hasCustomPrompt="1"/>
          </p:nvPr>
        </p:nvSpPr>
        <p:spPr bwMode="gray">
          <a:xfrm>
            <a:off x="2990856"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3"/>
                </a:solidFill>
              </a:defRPr>
            </a:lvl1pPr>
            <a:lvl2pPr marL="0" indent="0" algn="l">
              <a:lnSpc>
                <a:spcPct val="95000"/>
              </a:lnSpc>
              <a:buFont typeface="Arial" pitchFamily="34" charset="0"/>
              <a:buNone/>
              <a:defRPr sz="800" b="1" cap="all" baseline="0">
                <a:solidFill>
                  <a:schemeClr val="accent3"/>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59" name="Espace réservé pour une image  10">
            <a:extLst>
              <a:ext uri="{FF2B5EF4-FFF2-40B4-BE49-F238E27FC236}">
                <a16:creationId xmlns:a16="http://schemas.microsoft.com/office/drawing/2014/main" id="{C3731F6A-F122-4784-A66C-391763CA0FCD}"/>
              </a:ext>
            </a:extLst>
          </p:cNvPr>
          <p:cNvSpPr>
            <a:spLocks noGrp="1"/>
          </p:cNvSpPr>
          <p:nvPr>
            <p:ph type="pic" sz="quarter" idx="47" hasCustomPrompt="1"/>
          </p:nvPr>
        </p:nvSpPr>
        <p:spPr bwMode="gray">
          <a:xfrm>
            <a:off x="2364728"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60" name="Espace réservé du texte 8">
            <a:extLst>
              <a:ext uri="{FF2B5EF4-FFF2-40B4-BE49-F238E27FC236}">
                <a16:creationId xmlns:a16="http://schemas.microsoft.com/office/drawing/2014/main" id="{0996D734-60DE-4E56-AD6F-4F0C7FF0D64B}"/>
              </a:ext>
            </a:extLst>
          </p:cNvPr>
          <p:cNvSpPr>
            <a:spLocks noGrp="1"/>
          </p:cNvSpPr>
          <p:nvPr>
            <p:ph type="body" sz="quarter" idx="48" hasCustomPrompt="1"/>
          </p:nvPr>
        </p:nvSpPr>
        <p:spPr bwMode="gray">
          <a:xfrm>
            <a:off x="4541124"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tx2"/>
                </a:solidFill>
              </a:defRPr>
            </a:lvl1pPr>
            <a:lvl2pPr marL="0" indent="0" algn="l">
              <a:lnSpc>
                <a:spcPct val="95000"/>
              </a:lnSpc>
              <a:buFont typeface="Arial" pitchFamily="34" charset="0"/>
              <a:buNone/>
              <a:defRPr sz="800" b="1" cap="all" baseline="0">
                <a:solidFill>
                  <a:schemeClr val="tx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61" name="Espace réservé pour une image  10">
            <a:extLst>
              <a:ext uri="{FF2B5EF4-FFF2-40B4-BE49-F238E27FC236}">
                <a16:creationId xmlns:a16="http://schemas.microsoft.com/office/drawing/2014/main" id="{B4E8AD90-BA89-4508-847E-342BE3112785}"/>
              </a:ext>
            </a:extLst>
          </p:cNvPr>
          <p:cNvSpPr>
            <a:spLocks noGrp="1"/>
          </p:cNvSpPr>
          <p:nvPr>
            <p:ph type="pic" sz="quarter" idx="49" hasCustomPrompt="1"/>
          </p:nvPr>
        </p:nvSpPr>
        <p:spPr bwMode="gray">
          <a:xfrm>
            <a:off x="3914996"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62" name="Espace réservé du texte 8">
            <a:extLst>
              <a:ext uri="{FF2B5EF4-FFF2-40B4-BE49-F238E27FC236}">
                <a16:creationId xmlns:a16="http://schemas.microsoft.com/office/drawing/2014/main" id="{1BE79455-C779-4BDD-8ADB-E4F2E3F1BA4A}"/>
              </a:ext>
            </a:extLst>
          </p:cNvPr>
          <p:cNvSpPr>
            <a:spLocks noGrp="1"/>
          </p:cNvSpPr>
          <p:nvPr>
            <p:ph type="body" sz="quarter" idx="50" hasCustomPrompt="1"/>
          </p:nvPr>
        </p:nvSpPr>
        <p:spPr bwMode="gray">
          <a:xfrm>
            <a:off x="4541124"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tx2"/>
                </a:solidFill>
              </a:defRPr>
            </a:lvl1pPr>
            <a:lvl2pPr marL="0" indent="0" algn="l">
              <a:lnSpc>
                <a:spcPct val="95000"/>
              </a:lnSpc>
              <a:buFont typeface="Arial" pitchFamily="34" charset="0"/>
              <a:buNone/>
              <a:defRPr sz="800" b="1" cap="all" baseline="0">
                <a:solidFill>
                  <a:schemeClr val="tx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63" name="Espace réservé pour une image  10">
            <a:extLst>
              <a:ext uri="{FF2B5EF4-FFF2-40B4-BE49-F238E27FC236}">
                <a16:creationId xmlns:a16="http://schemas.microsoft.com/office/drawing/2014/main" id="{C0A92E8F-3116-4FF9-990E-51C7898290FC}"/>
              </a:ext>
            </a:extLst>
          </p:cNvPr>
          <p:cNvSpPr>
            <a:spLocks noGrp="1"/>
          </p:cNvSpPr>
          <p:nvPr>
            <p:ph type="pic" sz="quarter" idx="51" hasCustomPrompt="1"/>
          </p:nvPr>
        </p:nvSpPr>
        <p:spPr bwMode="gray">
          <a:xfrm>
            <a:off x="3914996"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64" name="Espace réservé du texte 8">
            <a:extLst>
              <a:ext uri="{FF2B5EF4-FFF2-40B4-BE49-F238E27FC236}">
                <a16:creationId xmlns:a16="http://schemas.microsoft.com/office/drawing/2014/main" id="{541B6B87-1A69-4101-B627-2E86F356C1C5}"/>
              </a:ext>
            </a:extLst>
          </p:cNvPr>
          <p:cNvSpPr>
            <a:spLocks noGrp="1"/>
          </p:cNvSpPr>
          <p:nvPr>
            <p:ph type="body" sz="quarter" idx="52" hasCustomPrompt="1"/>
          </p:nvPr>
        </p:nvSpPr>
        <p:spPr bwMode="gray">
          <a:xfrm>
            <a:off x="6100592"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1"/>
                </a:solidFill>
              </a:defRPr>
            </a:lvl1pPr>
            <a:lvl2pPr marL="0" indent="0" algn="l">
              <a:lnSpc>
                <a:spcPct val="95000"/>
              </a:lnSpc>
              <a:buFont typeface="Arial" pitchFamily="34" charset="0"/>
              <a:buNone/>
              <a:defRPr sz="800" b="1" cap="all" baseline="0">
                <a:solidFill>
                  <a:schemeClr val="accent1"/>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65" name="Espace réservé pour une image  10">
            <a:extLst>
              <a:ext uri="{FF2B5EF4-FFF2-40B4-BE49-F238E27FC236}">
                <a16:creationId xmlns:a16="http://schemas.microsoft.com/office/drawing/2014/main" id="{E441A9BC-75E0-4294-B7F0-651359C97F3A}"/>
              </a:ext>
            </a:extLst>
          </p:cNvPr>
          <p:cNvSpPr>
            <a:spLocks noGrp="1"/>
          </p:cNvSpPr>
          <p:nvPr>
            <p:ph type="pic" sz="quarter" idx="53" hasCustomPrompt="1"/>
          </p:nvPr>
        </p:nvSpPr>
        <p:spPr bwMode="gray">
          <a:xfrm>
            <a:off x="5474464"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66" name="Espace réservé du texte 8">
            <a:extLst>
              <a:ext uri="{FF2B5EF4-FFF2-40B4-BE49-F238E27FC236}">
                <a16:creationId xmlns:a16="http://schemas.microsoft.com/office/drawing/2014/main" id="{B9BB5B45-34E1-4F41-B574-8E739F7DAC6D}"/>
              </a:ext>
            </a:extLst>
          </p:cNvPr>
          <p:cNvSpPr>
            <a:spLocks noGrp="1"/>
          </p:cNvSpPr>
          <p:nvPr>
            <p:ph type="body" sz="quarter" idx="54" hasCustomPrompt="1"/>
          </p:nvPr>
        </p:nvSpPr>
        <p:spPr bwMode="gray">
          <a:xfrm>
            <a:off x="6100592"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1"/>
                </a:solidFill>
              </a:defRPr>
            </a:lvl1pPr>
            <a:lvl2pPr marL="0" indent="0" algn="l">
              <a:lnSpc>
                <a:spcPct val="95000"/>
              </a:lnSpc>
              <a:buFont typeface="Arial" pitchFamily="34" charset="0"/>
              <a:buNone/>
              <a:defRPr sz="800" b="1" cap="all" baseline="0">
                <a:solidFill>
                  <a:schemeClr val="accent1"/>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67" name="Espace réservé pour une image  10">
            <a:extLst>
              <a:ext uri="{FF2B5EF4-FFF2-40B4-BE49-F238E27FC236}">
                <a16:creationId xmlns:a16="http://schemas.microsoft.com/office/drawing/2014/main" id="{B5D439A7-4092-4EB3-8DC4-1C5E4001A702}"/>
              </a:ext>
            </a:extLst>
          </p:cNvPr>
          <p:cNvSpPr>
            <a:spLocks noGrp="1"/>
          </p:cNvSpPr>
          <p:nvPr>
            <p:ph type="pic" sz="quarter" idx="55" hasCustomPrompt="1"/>
          </p:nvPr>
        </p:nvSpPr>
        <p:spPr bwMode="gray">
          <a:xfrm>
            <a:off x="5474464"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68" name="Espace réservé du texte 8">
            <a:extLst>
              <a:ext uri="{FF2B5EF4-FFF2-40B4-BE49-F238E27FC236}">
                <a16:creationId xmlns:a16="http://schemas.microsoft.com/office/drawing/2014/main" id="{21E24350-B7E5-4477-B834-414574B68418}"/>
              </a:ext>
            </a:extLst>
          </p:cNvPr>
          <p:cNvSpPr>
            <a:spLocks noGrp="1"/>
          </p:cNvSpPr>
          <p:nvPr>
            <p:ph type="body" sz="quarter" idx="56" hasCustomPrompt="1"/>
          </p:nvPr>
        </p:nvSpPr>
        <p:spPr bwMode="gray">
          <a:xfrm>
            <a:off x="7478212"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1"/>
                </a:solidFill>
              </a:defRPr>
            </a:lvl1pPr>
            <a:lvl2pPr marL="0" indent="0" algn="l">
              <a:lnSpc>
                <a:spcPct val="95000"/>
              </a:lnSpc>
              <a:buFont typeface="Arial" pitchFamily="34" charset="0"/>
              <a:buNone/>
              <a:defRPr sz="800" b="1" cap="all" baseline="0">
                <a:solidFill>
                  <a:schemeClr val="accent1"/>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69" name="Espace réservé pour une image  10">
            <a:extLst>
              <a:ext uri="{FF2B5EF4-FFF2-40B4-BE49-F238E27FC236}">
                <a16:creationId xmlns:a16="http://schemas.microsoft.com/office/drawing/2014/main" id="{89924932-7F20-4BAE-ACC4-8ACDF80DCF2A}"/>
              </a:ext>
            </a:extLst>
          </p:cNvPr>
          <p:cNvSpPr>
            <a:spLocks noGrp="1"/>
          </p:cNvSpPr>
          <p:nvPr>
            <p:ph type="pic" sz="quarter" idx="57" hasCustomPrompt="1"/>
          </p:nvPr>
        </p:nvSpPr>
        <p:spPr bwMode="gray">
          <a:xfrm>
            <a:off x="6852084"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70" name="Espace réservé du texte 8">
            <a:extLst>
              <a:ext uri="{FF2B5EF4-FFF2-40B4-BE49-F238E27FC236}">
                <a16:creationId xmlns:a16="http://schemas.microsoft.com/office/drawing/2014/main" id="{35243F38-DBDF-44B2-96AA-5F6AF5F5EB04}"/>
              </a:ext>
            </a:extLst>
          </p:cNvPr>
          <p:cNvSpPr>
            <a:spLocks noGrp="1"/>
          </p:cNvSpPr>
          <p:nvPr>
            <p:ph type="body" sz="quarter" idx="58" hasCustomPrompt="1"/>
          </p:nvPr>
        </p:nvSpPr>
        <p:spPr bwMode="gray">
          <a:xfrm>
            <a:off x="6578112" y="4883892"/>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1"/>
                </a:solidFill>
              </a:defRPr>
            </a:lvl1pPr>
            <a:lvl2pPr marL="0" indent="0" algn="l">
              <a:lnSpc>
                <a:spcPct val="95000"/>
              </a:lnSpc>
              <a:buFont typeface="Arial" pitchFamily="34" charset="0"/>
              <a:buNone/>
              <a:defRPr sz="800" b="1" cap="all" baseline="0">
                <a:solidFill>
                  <a:schemeClr val="accent1"/>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71" name="Espace réservé pour une image  10">
            <a:extLst>
              <a:ext uri="{FF2B5EF4-FFF2-40B4-BE49-F238E27FC236}">
                <a16:creationId xmlns:a16="http://schemas.microsoft.com/office/drawing/2014/main" id="{D911CA3A-448B-4D06-B044-69845B8EE026}"/>
              </a:ext>
            </a:extLst>
          </p:cNvPr>
          <p:cNvSpPr>
            <a:spLocks noGrp="1"/>
          </p:cNvSpPr>
          <p:nvPr>
            <p:ph type="pic" sz="quarter" idx="59" hasCustomPrompt="1"/>
          </p:nvPr>
        </p:nvSpPr>
        <p:spPr bwMode="gray">
          <a:xfrm>
            <a:off x="5951984" y="4869160"/>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72" name="Espace réservé du texte 8">
            <a:extLst>
              <a:ext uri="{FF2B5EF4-FFF2-40B4-BE49-F238E27FC236}">
                <a16:creationId xmlns:a16="http://schemas.microsoft.com/office/drawing/2014/main" id="{996BBE81-C428-4FA6-A8F4-4C0DB83DDF78}"/>
              </a:ext>
            </a:extLst>
          </p:cNvPr>
          <p:cNvSpPr>
            <a:spLocks noGrp="1"/>
          </p:cNvSpPr>
          <p:nvPr>
            <p:ph type="body" sz="quarter" idx="60" hasCustomPrompt="1"/>
          </p:nvPr>
        </p:nvSpPr>
        <p:spPr bwMode="gray">
          <a:xfrm>
            <a:off x="8378312" y="4883892"/>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1"/>
                </a:solidFill>
              </a:defRPr>
            </a:lvl1pPr>
            <a:lvl2pPr marL="0" indent="0" algn="l">
              <a:lnSpc>
                <a:spcPct val="95000"/>
              </a:lnSpc>
              <a:buFont typeface="Arial" pitchFamily="34" charset="0"/>
              <a:buNone/>
              <a:defRPr sz="800" b="1" cap="all" baseline="0">
                <a:solidFill>
                  <a:schemeClr val="accent1"/>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73" name="Espace réservé pour une image  10">
            <a:extLst>
              <a:ext uri="{FF2B5EF4-FFF2-40B4-BE49-F238E27FC236}">
                <a16:creationId xmlns:a16="http://schemas.microsoft.com/office/drawing/2014/main" id="{7462E103-A81F-4B33-BFF2-517F3F888F39}"/>
              </a:ext>
            </a:extLst>
          </p:cNvPr>
          <p:cNvSpPr>
            <a:spLocks noGrp="1"/>
          </p:cNvSpPr>
          <p:nvPr>
            <p:ph type="pic" sz="quarter" idx="61" hasCustomPrompt="1"/>
          </p:nvPr>
        </p:nvSpPr>
        <p:spPr bwMode="gray">
          <a:xfrm>
            <a:off x="7752184" y="4869160"/>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74" name="Espace réservé du texte 8">
            <a:extLst>
              <a:ext uri="{FF2B5EF4-FFF2-40B4-BE49-F238E27FC236}">
                <a16:creationId xmlns:a16="http://schemas.microsoft.com/office/drawing/2014/main" id="{C3E7D7C1-2506-413B-836A-C65426013D56}"/>
              </a:ext>
            </a:extLst>
          </p:cNvPr>
          <p:cNvSpPr>
            <a:spLocks noGrp="1"/>
          </p:cNvSpPr>
          <p:nvPr>
            <p:ph type="body" sz="quarter" idx="62" hasCustomPrompt="1"/>
          </p:nvPr>
        </p:nvSpPr>
        <p:spPr bwMode="gray">
          <a:xfrm>
            <a:off x="9230444"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3"/>
                </a:solidFill>
              </a:defRPr>
            </a:lvl1pPr>
            <a:lvl2pPr marL="0" indent="0" algn="l">
              <a:lnSpc>
                <a:spcPct val="95000"/>
              </a:lnSpc>
              <a:buFont typeface="Arial" pitchFamily="34" charset="0"/>
              <a:buNone/>
              <a:defRPr sz="800" b="1" cap="all" baseline="0">
                <a:solidFill>
                  <a:schemeClr val="accent3"/>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75" name="Espace réservé pour une image  10">
            <a:extLst>
              <a:ext uri="{FF2B5EF4-FFF2-40B4-BE49-F238E27FC236}">
                <a16:creationId xmlns:a16="http://schemas.microsoft.com/office/drawing/2014/main" id="{E5FEB992-124A-41C6-9AF4-16E3015DE153}"/>
              </a:ext>
            </a:extLst>
          </p:cNvPr>
          <p:cNvSpPr>
            <a:spLocks noGrp="1"/>
          </p:cNvSpPr>
          <p:nvPr>
            <p:ph type="pic" sz="quarter" idx="63" hasCustomPrompt="1"/>
          </p:nvPr>
        </p:nvSpPr>
        <p:spPr bwMode="gray">
          <a:xfrm>
            <a:off x="8604316"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76" name="Espace réservé du texte 8">
            <a:extLst>
              <a:ext uri="{FF2B5EF4-FFF2-40B4-BE49-F238E27FC236}">
                <a16:creationId xmlns:a16="http://schemas.microsoft.com/office/drawing/2014/main" id="{9094430D-2C19-4D64-A412-9A087F88D8AE}"/>
              </a:ext>
            </a:extLst>
          </p:cNvPr>
          <p:cNvSpPr>
            <a:spLocks noGrp="1"/>
          </p:cNvSpPr>
          <p:nvPr>
            <p:ph type="body" sz="quarter" idx="64" hasCustomPrompt="1"/>
          </p:nvPr>
        </p:nvSpPr>
        <p:spPr bwMode="gray">
          <a:xfrm>
            <a:off x="9230444"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3"/>
                </a:solidFill>
              </a:defRPr>
            </a:lvl1pPr>
            <a:lvl2pPr marL="0" indent="0" algn="l">
              <a:lnSpc>
                <a:spcPct val="95000"/>
              </a:lnSpc>
              <a:buFont typeface="Arial" pitchFamily="34" charset="0"/>
              <a:buNone/>
              <a:defRPr sz="800" b="1" cap="all" baseline="0">
                <a:solidFill>
                  <a:schemeClr val="accent3"/>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77" name="Espace réservé pour une image  10">
            <a:extLst>
              <a:ext uri="{FF2B5EF4-FFF2-40B4-BE49-F238E27FC236}">
                <a16:creationId xmlns:a16="http://schemas.microsoft.com/office/drawing/2014/main" id="{02523EA6-56C4-44F1-9AD1-041DB223D656}"/>
              </a:ext>
            </a:extLst>
          </p:cNvPr>
          <p:cNvSpPr>
            <a:spLocks noGrp="1"/>
          </p:cNvSpPr>
          <p:nvPr>
            <p:ph type="pic" sz="quarter" idx="65" hasCustomPrompt="1"/>
          </p:nvPr>
        </p:nvSpPr>
        <p:spPr bwMode="gray">
          <a:xfrm>
            <a:off x="8604316"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78" name="Espace réservé du texte 8">
            <a:extLst>
              <a:ext uri="{FF2B5EF4-FFF2-40B4-BE49-F238E27FC236}">
                <a16:creationId xmlns:a16="http://schemas.microsoft.com/office/drawing/2014/main" id="{850142FC-CF58-4FFD-B045-F5B124C58FFB}"/>
              </a:ext>
            </a:extLst>
          </p:cNvPr>
          <p:cNvSpPr>
            <a:spLocks noGrp="1"/>
          </p:cNvSpPr>
          <p:nvPr>
            <p:ph type="body" sz="quarter" idx="66" hasCustomPrompt="1"/>
          </p:nvPr>
        </p:nvSpPr>
        <p:spPr bwMode="gray">
          <a:xfrm>
            <a:off x="10754576"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tx2"/>
                </a:solidFill>
              </a:defRPr>
            </a:lvl1pPr>
            <a:lvl2pPr marL="0" indent="0" algn="l">
              <a:lnSpc>
                <a:spcPct val="95000"/>
              </a:lnSpc>
              <a:buFont typeface="Arial" pitchFamily="34" charset="0"/>
              <a:buNone/>
              <a:defRPr sz="800" b="1" cap="all" baseline="0">
                <a:solidFill>
                  <a:schemeClr val="tx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79" name="Espace réservé pour une image  10">
            <a:extLst>
              <a:ext uri="{FF2B5EF4-FFF2-40B4-BE49-F238E27FC236}">
                <a16:creationId xmlns:a16="http://schemas.microsoft.com/office/drawing/2014/main" id="{5DDF8ADF-91D2-4D60-822F-9E1DF66AB392}"/>
              </a:ext>
            </a:extLst>
          </p:cNvPr>
          <p:cNvSpPr>
            <a:spLocks noGrp="1"/>
          </p:cNvSpPr>
          <p:nvPr>
            <p:ph type="pic" sz="quarter" idx="67" hasCustomPrompt="1"/>
          </p:nvPr>
        </p:nvSpPr>
        <p:spPr bwMode="gray">
          <a:xfrm>
            <a:off x="10128448"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80" name="Espace réservé du texte 8">
            <a:extLst>
              <a:ext uri="{FF2B5EF4-FFF2-40B4-BE49-F238E27FC236}">
                <a16:creationId xmlns:a16="http://schemas.microsoft.com/office/drawing/2014/main" id="{51143369-6623-4D18-A693-3FDF52AC6747}"/>
              </a:ext>
            </a:extLst>
          </p:cNvPr>
          <p:cNvSpPr>
            <a:spLocks noGrp="1"/>
          </p:cNvSpPr>
          <p:nvPr>
            <p:ph type="body" sz="quarter" idx="68" hasCustomPrompt="1"/>
          </p:nvPr>
        </p:nvSpPr>
        <p:spPr bwMode="gray">
          <a:xfrm>
            <a:off x="10574556"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tx2"/>
                </a:solidFill>
              </a:defRPr>
            </a:lvl1pPr>
            <a:lvl2pPr marL="0" indent="0" algn="l">
              <a:lnSpc>
                <a:spcPct val="95000"/>
              </a:lnSpc>
              <a:buFont typeface="Arial" pitchFamily="34" charset="0"/>
              <a:buNone/>
              <a:defRPr sz="800" b="1" cap="all" baseline="0">
                <a:solidFill>
                  <a:schemeClr val="tx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81" name="Espace réservé pour une image  10">
            <a:extLst>
              <a:ext uri="{FF2B5EF4-FFF2-40B4-BE49-F238E27FC236}">
                <a16:creationId xmlns:a16="http://schemas.microsoft.com/office/drawing/2014/main" id="{7A26988E-0370-4E19-8CB8-FFEC54F11DA0}"/>
              </a:ext>
            </a:extLst>
          </p:cNvPr>
          <p:cNvSpPr>
            <a:spLocks noGrp="1"/>
          </p:cNvSpPr>
          <p:nvPr>
            <p:ph type="pic" sz="quarter" idx="69" hasCustomPrompt="1"/>
          </p:nvPr>
        </p:nvSpPr>
        <p:spPr bwMode="gray">
          <a:xfrm>
            <a:off x="9948428"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Tree>
    <p:extLst>
      <p:ext uri="{BB962C8B-B14F-4D97-AF65-F5344CB8AC3E}">
        <p14:creationId xmlns:p14="http://schemas.microsoft.com/office/powerpoint/2010/main" val="1342814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4" name="Rectangle 13"/>
          <p:cNvSpPr/>
          <p:nvPr userDrawn="1"/>
        </p:nvSpPr>
        <p:spPr bwMode="gray">
          <a:xfrm>
            <a:off x="0" y="428"/>
            <a:ext cx="12192000" cy="6858000"/>
          </a:xfrm>
          <a:prstGeom prst="rect">
            <a:avLst/>
          </a:prstGeom>
          <a:solidFill>
            <a:srgbClr val="678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ous-titre 2"/>
          <p:cNvSpPr>
            <a:spLocks noGrp="1"/>
          </p:cNvSpPr>
          <p:nvPr>
            <p:ph type="subTitle" idx="1" hasCustomPrompt="1"/>
          </p:nvPr>
        </p:nvSpPr>
        <p:spPr bwMode="gray">
          <a:xfrm>
            <a:off x="6449064" y="3176410"/>
            <a:ext cx="4579484" cy="1260000"/>
          </a:xfrm>
        </p:spPr>
        <p:txBody>
          <a:bodyPr/>
          <a:lstStyle>
            <a:lvl1pPr marL="0" indent="0" algn="l">
              <a:spcAft>
                <a:spcPts val="0"/>
              </a:spcAft>
              <a:buNone/>
              <a:defRPr sz="257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Second line</a:t>
            </a:r>
          </a:p>
        </p:txBody>
      </p:sp>
      <p:sp>
        <p:nvSpPr>
          <p:cNvPr id="7" name="Titre 6"/>
          <p:cNvSpPr>
            <a:spLocks noGrp="1"/>
          </p:cNvSpPr>
          <p:nvPr>
            <p:ph type="title" hasCustomPrompt="1"/>
          </p:nvPr>
        </p:nvSpPr>
        <p:spPr bwMode="gray">
          <a:xfrm>
            <a:off x="6449064" y="1946000"/>
            <a:ext cx="4572508" cy="1260000"/>
          </a:xfrm>
        </p:spPr>
        <p:txBody>
          <a:bodyPr anchor="b" anchorCtr="0"/>
          <a:lstStyle>
            <a:lvl1pPr>
              <a:defRPr sz="2570">
                <a:solidFill>
                  <a:schemeClr val="bg1"/>
                </a:solidFill>
              </a:defRPr>
            </a:lvl1pPr>
          </a:lstStyle>
          <a:p>
            <a:r>
              <a:rPr lang="en-GB" noProof="0"/>
              <a:t>Presentation title</a:t>
            </a:r>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4744203"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5" name="Imag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547688" y="2392313"/>
            <a:ext cx="3596955" cy="1800000"/>
          </a:xfrm>
          <a:prstGeom prst="rect">
            <a:avLst/>
          </a:prstGeom>
        </p:spPr>
      </p:pic>
    </p:spTree>
    <p:extLst>
      <p:ext uri="{BB962C8B-B14F-4D97-AF65-F5344CB8AC3E}">
        <p14:creationId xmlns:p14="http://schemas.microsoft.com/office/powerpoint/2010/main" val="2505613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Cover">
    <p:spTree>
      <p:nvGrpSpPr>
        <p:cNvPr id="1" name=""/>
        <p:cNvGrpSpPr/>
        <p:nvPr/>
      </p:nvGrpSpPr>
      <p:grpSpPr>
        <a:xfrm>
          <a:off x="0" y="0"/>
          <a:ext cx="0" cy="0"/>
          <a:chOff x="0" y="0"/>
          <a:chExt cx="0" cy="0"/>
        </a:xfrm>
      </p:grpSpPr>
      <p:sp>
        <p:nvSpPr>
          <p:cNvPr id="14" name="Rectangle 13"/>
          <p:cNvSpPr/>
          <p:nvPr userDrawn="1"/>
        </p:nvSpPr>
        <p:spPr bwMode="gray">
          <a:xfrm>
            <a:off x="0" y="428"/>
            <a:ext cx="12192000" cy="6858000"/>
          </a:xfrm>
          <a:prstGeom prst="rect">
            <a:avLst/>
          </a:prstGeom>
          <a:solidFill>
            <a:srgbClr val="1F3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4744203"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Image 11" descr="Une image contenant texte, clipart&#10;&#10;Description générée automatiquement">
            <a:extLst>
              <a:ext uri="{FF2B5EF4-FFF2-40B4-BE49-F238E27FC236}">
                <a16:creationId xmlns:a16="http://schemas.microsoft.com/office/drawing/2014/main" id="{2AE296EB-4A65-4349-93F1-1BE2AAD7F8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1230" y="2736636"/>
            <a:ext cx="2870816" cy="938727"/>
          </a:xfrm>
          <a:prstGeom prst="rect">
            <a:avLst/>
          </a:prstGeom>
        </p:spPr>
      </p:pic>
    </p:spTree>
    <p:extLst>
      <p:ext uri="{BB962C8B-B14F-4D97-AF65-F5344CB8AC3E}">
        <p14:creationId xmlns:p14="http://schemas.microsoft.com/office/powerpoint/2010/main" val="2949257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Summary">
    <p:spTree>
      <p:nvGrpSpPr>
        <p:cNvPr id="1" name=""/>
        <p:cNvGrpSpPr/>
        <p:nvPr/>
      </p:nvGrpSpPr>
      <p:grpSpPr>
        <a:xfrm>
          <a:off x="0" y="0"/>
          <a:ext cx="0" cy="0"/>
          <a:chOff x="0" y="0"/>
          <a:chExt cx="0" cy="0"/>
        </a:xfrm>
      </p:grpSpPr>
      <p:sp>
        <p:nvSpPr>
          <p:cNvPr id="10" name="Rectangle 9"/>
          <p:cNvSpPr/>
          <p:nvPr userDrawn="1"/>
        </p:nvSpPr>
        <p:spPr bwMode="gray">
          <a:xfrm>
            <a:off x="11472000" y="0"/>
            <a:ext cx="720000" cy="6858000"/>
          </a:xfrm>
          <a:prstGeom prst="rect">
            <a:avLst/>
          </a:prstGeom>
          <a:solidFill>
            <a:srgbClr val="B3C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p:cNvSpPr>
            <a:spLocks noGrp="1"/>
          </p:cNvSpPr>
          <p:nvPr>
            <p:ph type="title" hasCustomPrompt="1"/>
          </p:nvPr>
        </p:nvSpPr>
        <p:spPr bwMode="gray">
          <a:xfrm>
            <a:off x="2135560" y="656693"/>
            <a:ext cx="8856984" cy="1080000"/>
          </a:xfrm>
        </p:spPr>
        <p:txBody>
          <a:bodyPr/>
          <a:lstStyle>
            <a:lvl1pPr>
              <a:defRPr>
                <a:solidFill>
                  <a:srgbClr val="416BAF"/>
                </a:solidFill>
              </a:defRPr>
            </a:lvl1pPr>
          </a:lstStyle>
          <a:p>
            <a:r>
              <a:rPr lang="fr-FR" err="1"/>
              <a:t>summary</a:t>
            </a:r>
            <a:endParaRPr lang="en-US"/>
          </a:p>
        </p:txBody>
      </p:sp>
      <p:sp>
        <p:nvSpPr>
          <p:cNvPr id="8" name="Espace réservé du texte 7"/>
          <p:cNvSpPr>
            <a:spLocks noGrp="1"/>
          </p:cNvSpPr>
          <p:nvPr>
            <p:ph type="body" sz="quarter" idx="13" hasCustomPrompt="1"/>
          </p:nvPr>
        </p:nvSpPr>
        <p:spPr bwMode="gray">
          <a:xfrm>
            <a:off x="2963652" y="1799018"/>
            <a:ext cx="3132348" cy="3798793"/>
          </a:xfrm>
        </p:spPr>
        <p:txBody>
          <a:bodyPr/>
          <a:lstStyle>
            <a:lvl1pPr marL="0" indent="0">
              <a:spcBef>
                <a:spcPts val="2300"/>
              </a:spcBef>
              <a:spcAft>
                <a:spcPts val="0"/>
              </a:spcAft>
              <a:tabLst>
                <a:tab pos="557213" algn="r"/>
                <a:tab pos="630238" algn="l"/>
                <a:tab pos="2597150" algn="l"/>
              </a:tabLst>
              <a:defRPr sz="1300">
                <a:solidFill>
                  <a:srgbClr val="416BAF"/>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9" name="Rectangle 8"/>
          <p:cNvSpPr/>
          <p:nvPr userDrawn="1"/>
        </p:nvSpPr>
        <p:spPr bwMode="gray">
          <a:xfrm>
            <a:off x="1440000" y="0"/>
            <a:ext cx="180000" cy="6858000"/>
          </a:xfrm>
          <a:prstGeom prst="rect">
            <a:avLst/>
          </a:prstGeom>
          <a:solidFill>
            <a:srgbClr val="416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bwMode="gray">
          <a:xfrm>
            <a:off x="0" y="0"/>
            <a:ext cx="1440000" cy="6858000"/>
          </a:xfrm>
          <a:prstGeom prst="rect">
            <a:avLst/>
          </a:prstGeom>
          <a:solidFill>
            <a:srgbClr val="B3C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space réservé du texte 7"/>
          <p:cNvSpPr>
            <a:spLocks noGrp="1"/>
          </p:cNvSpPr>
          <p:nvPr>
            <p:ph type="body" sz="quarter" idx="14" hasCustomPrompt="1"/>
          </p:nvPr>
        </p:nvSpPr>
        <p:spPr bwMode="gray">
          <a:xfrm>
            <a:off x="6824652" y="1799018"/>
            <a:ext cx="3132348" cy="3798793"/>
          </a:xfrm>
        </p:spPr>
        <p:txBody>
          <a:bodyPr/>
          <a:lstStyle>
            <a:lvl1pPr marL="0" indent="0">
              <a:spcBef>
                <a:spcPts val="2300"/>
              </a:spcBef>
              <a:spcAft>
                <a:spcPts val="0"/>
              </a:spcAft>
              <a:tabLst>
                <a:tab pos="557213" algn="r"/>
                <a:tab pos="630238" algn="l"/>
                <a:tab pos="2597150" algn="l"/>
              </a:tabLst>
              <a:defRPr sz="1300">
                <a:solidFill>
                  <a:srgbClr val="416BAF"/>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15" name="Espace réservé de la date 14"/>
          <p:cNvSpPr>
            <a:spLocks noGrp="1"/>
          </p:cNvSpPr>
          <p:nvPr>
            <p:ph type="dt" sz="half" idx="15"/>
          </p:nvPr>
        </p:nvSpPr>
        <p:spPr bwMode="gray"/>
        <p:txBody>
          <a:bodyPr/>
          <a:lstStyle/>
          <a:p>
            <a:r>
              <a:rPr lang="en-GB"/>
              <a:t>Date</a:t>
            </a:r>
          </a:p>
        </p:txBody>
      </p:sp>
      <p:sp>
        <p:nvSpPr>
          <p:cNvPr id="16" name="Espace réservé du pied de page 15"/>
          <p:cNvSpPr>
            <a:spLocks noGrp="1"/>
          </p:cNvSpPr>
          <p:nvPr>
            <p:ph type="ftr" sz="quarter" idx="16"/>
          </p:nvPr>
        </p:nvSpPr>
        <p:spPr bwMode="gray"/>
        <p:txBody>
          <a:bodyPr/>
          <a:lstStyle/>
          <a:p>
            <a:r>
              <a:rPr lang="en-GB"/>
              <a:t>Footer can be personalized as follow: Insert / Header and footer</a:t>
            </a:r>
          </a:p>
        </p:txBody>
      </p:sp>
      <p:sp>
        <p:nvSpPr>
          <p:cNvPr id="17" name="Espace réservé du numéro de diapositive 16"/>
          <p:cNvSpPr>
            <a:spLocks noGrp="1"/>
          </p:cNvSpPr>
          <p:nvPr>
            <p:ph type="sldNum" sz="quarter" idx="17"/>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54187" y="5481064"/>
            <a:ext cx="1440000" cy="1440000"/>
          </a:xfrm>
          <a:prstGeom prst="rect">
            <a:avLst/>
          </a:prstGeom>
        </p:spPr>
      </p:pic>
    </p:spTree>
    <p:extLst>
      <p:ext uri="{BB962C8B-B14F-4D97-AF65-F5344CB8AC3E}">
        <p14:creationId xmlns:p14="http://schemas.microsoft.com/office/powerpoint/2010/main" val="795727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_Layout_v2">
    <p:spTree>
      <p:nvGrpSpPr>
        <p:cNvPr id="1" name=""/>
        <p:cNvGrpSpPr/>
        <p:nvPr/>
      </p:nvGrpSpPr>
      <p:grpSpPr>
        <a:xfrm>
          <a:off x="0" y="0"/>
          <a:ext cx="0" cy="0"/>
          <a:chOff x="0" y="0"/>
          <a:chExt cx="0" cy="0"/>
        </a:xfrm>
      </p:grpSpPr>
      <p:sp>
        <p:nvSpPr>
          <p:cNvPr id="15" name="Rectangle 14"/>
          <p:cNvSpPr/>
          <p:nvPr userDrawn="1"/>
        </p:nvSpPr>
        <p:spPr bwMode="gray">
          <a:xfrm>
            <a:off x="7872000" y="0"/>
            <a:ext cx="4320000" cy="6858000"/>
          </a:xfrm>
          <a:prstGeom prst="rect">
            <a:avLst/>
          </a:prstGeom>
          <a:solidFill>
            <a:srgbClr val="678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bwMode="gray">
          <a:xfrm>
            <a:off x="1440000" y="0"/>
            <a:ext cx="180000" cy="6858000"/>
          </a:xfrm>
          <a:prstGeom prst="rect">
            <a:avLst/>
          </a:prstGeom>
          <a:solidFill>
            <a:srgbClr val="416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bwMode="gray">
          <a:xfrm>
            <a:off x="0" y="0"/>
            <a:ext cx="1440000" cy="6858000"/>
          </a:xfrm>
          <a:prstGeom prst="rect">
            <a:avLst/>
          </a:prstGeom>
          <a:solidFill>
            <a:srgbClr val="B3C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9" name="Titre 8"/>
          <p:cNvSpPr>
            <a:spLocks noGrp="1"/>
          </p:cNvSpPr>
          <p:nvPr>
            <p:ph type="title" hasCustomPrompt="1"/>
          </p:nvPr>
        </p:nvSpPr>
        <p:spPr bwMode="gray">
          <a:xfrm>
            <a:off x="7536160" y="800709"/>
            <a:ext cx="4655840" cy="5688631"/>
          </a:xfrm>
        </p:spPr>
        <p:txBody>
          <a:bodyPr/>
          <a:lstStyle>
            <a:lvl1pPr>
              <a:defRPr sz="35000" b="0">
                <a:solidFill>
                  <a:schemeClr val="bg1"/>
                </a:solidFill>
                <a:latin typeface="Times New Roman" pitchFamily="18" charset="0"/>
                <a:cs typeface="Times New Roman" pitchFamily="18" charset="0"/>
              </a:defRPr>
            </a:lvl1pPr>
          </a:lstStyle>
          <a:p>
            <a:r>
              <a:rPr lang="fr-FR"/>
              <a:t>0</a:t>
            </a:r>
            <a:endParaRPr lang="en-US"/>
          </a:p>
        </p:txBody>
      </p:sp>
      <p:sp>
        <p:nvSpPr>
          <p:cNvPr id="14" name="Espace réservé du texte 13"/>
          <p:cNvSpPr>
            <a:spLocks noGrp="1"/>
          </p:cNvSpPr>
          <p:nvPr>
            <p:ph type="body" sz="quarter" idx="13" hasCustomPrompt="1"/>
          </p:nvPr>
        </p:nvSpPr>
        <p:spPr bwMode="gray">
          <a:xfrm>
            <a:off x="2171700" y="1433470"/>
            <a:ext cx="5698800" cy="4011754"/>
          </a:xfrm>
          <a:solidFill>
            <a:schemeClr val="bg1"/>
          </a:solidFill>
        </p:spPr>
        <p:txBody>
          <a:bodyPr anchor="ctr" anchorCtr="0"/>
          <a:lstStyle>
            <a:lvl1pPr>
              <a:lnSpc>
                <a:spcPct val="95000"/>
              </a:lnSpc>
              <a:spcAft>
                <a:spcPts val="0"/>
              </a:spcAft>
              <a:defRPr sz="2000">
                <a:solidFill>
                  <a:srgbClr val="416BAF"/>
                </a:solidFill>
              </a:defRPr>
            </a:lvl1pPr>
            <a:lvl2pPr>
              <a:lnSpc>
                <a:spcPct val="95000"/>
              </a:lnSpc>
              <a:defRPr sz="2000" cap="all" baseline="0">
                <a:solidFill>
                  <a:schemeClr val="tx1"/>
                </a:solidFill>
              </a:defRPr>
            </a:lvl2pPr>
          </a:lstStyle>
          <a:p>
            <a:pPr lvl="0"/>
            <a:r>
              <a:rPr lang="fr-FR" err="1"/>
              <a:t>Chapter</a:t>
            </a:r>
            <a:r>
              <a:rPr lang="fr-FR"/>
              <a:t> </a:t>
            </a:r>
            <a:r>
              <a:rPr lang="fr-FR" err="1"/>
              <a:t>title</a:t>
            </a:r>
            <a:endParaRPr lang="fr-FR"/>
          </a:p>
          <a:p>
            <a:pPr lvl="1"/>
            <a:r>
              <a:rPr lang="fr-FR" err="1"/>
              <a:t>Subtitle</a:t>
            </a:r>
            <a:endParaRPr lang="en-US"/>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54187" y="5481064"/>
            <a:ext cx="1440000" cy="1440000"/>
          </a:xfrm>
          <a:prstGeom prst="rect">
            <a:avLst/>
          </a:prstGeom>
        </p:spPr>
      </p:pic>
    </p:spTree>
    <p:extLst>
      <p:ext uri="{BB962C8B-B14F-4D97-AF65-F5344CB8AC3E}">
        <p14:creationId xmlns:p14="http://schemas.microsoft.com/office/powerpoint/2010/main" val="2250565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1"/>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19999" y="656692"/>
            <a:ext cx="6840000" cy="360000"/>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19999"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2476500"/>
            <a:ext cx="5401364" cy="3229500"/>
          </a:xfrm>
        </p:spPr>
        <p:txBody>
          <a:bodyPr/>
          <a:lstStyle>
            <a:lvl1pPr>
              <a:spcAft>
                <a:spcPts val="1800"/>
              </a:spcAft>
              <a:defRPr>
                <a:solidFill>
                  <a:srgbClr val="416BAF"/>
                </a:solidFill>
              </a:defRPr>
            </a:lvl1pPr>
            <a:lvl2pPr marL="444500" indent="-444500">
              <a:lnSpc>
                <a:spcPct val="100000"/>
              </a:lnSpc>
              <a:buClr>
                <a:srgbClr val="6789BF"/>
              </a:buClr>
              <a:buFont typeface="Wingdings" pitchFamily="2" charset="2"/>
              <a:buChar char="§"/>
              <a:defRPr sz="1700"/>
            </a:lvl2pPr>
            <a:lvl3pPr marL="444500" indent="0">
              <a:buNone/>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2040200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mp; text v1">
    <p:spTree>
      <p:nvGrpSpPr>
        <p:cNvPr id="1" name=""/>
        <p:cNvGrpSpPr/>
        <p:nvPr/>
      </p:nvGrpSpPr>
      <p:grpSpPr>
        <a:xfrm>
          <a:off x="0" y="0"/>
          <a:ext cx="0" cy="0"/>
          <a:chOff x="0" y="0"/>
          <a:chExt cx="0" cy="0"/>
        </a:xfrm>
      </p:grpSpPr>
      <p:sp>
        <p:nvSpPr>
          <p:cNvPr id="9" name="Rectangle 8"/>
          <p:cNvSpPr/>
          <p:nvPr userDrawn="1"/>
        </p:nvSpPr>
        <p:spPr bwMode="gray">
          <a:xfrm>
            <a:off x="7872000" y="0"/>
            <a:ext cx="4320000" cy="6858000"/>
          </a:xfrm>
          <a:prstGeom prst="rect">
            <a:avLst/>
          </a:prstGeom>
          <a:solidFill>
            <a:srgbClr val="B3C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bwMode="gray">
          <a:xfrm>
            <a:off x="7872000" y="0"/>
            <a:ext cx="180000" cy="6858000"/>
          </a:xfrm>
          <a:prstGeom prst="rect">
            <a:avLst/>
          </a:prstGeom>
          <a:solidFill>
            <a:srgbClr val="416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orme libre 12"/>
          <p:cNvSpPr/>
          <p:nvPr userDrawn="1"/>
        </p:nvSpPr>
        <p:spPr bwMode="gray">
          <a:xfrm>
            <a:off x="-12700" y="-25401"/>
            <a:ext cx="11347616" cy="6498173"/>
          </a:xfrm>
          <a:custGeom>
            <a:avLst/>
            <a:gdLst>
              <a:gd name="connsiteX0" fmla="*/ 0 w 11328400"/>
              <a:gd name="connsiteY0" fmla="*/ 3467100 h 3467100"/>
              <a:gd name="connsiteX1" fmla="*/ 11328400 w 11328400"/>
              <a:gd name="connsiteY1" fmla="*/ 0 h 3467100"/>
              <a:gd name="connsiteX0" fmla="*/ 0 w 11328400"/>
              <a:gd name="connsiteY0" fmla="*/ 3467100 h 4769216"/>
              <a:gd name="connsiteX1" fmla="*/ 11328400 w 11328400"/>
              <a:gd name="connsiteY1" fmla="*/ 0 h 4769216"/>
              <a:gd name="connsiteX0" fmla="*/ 0 w 11352487"/>
              <a:gd name="connsiteY0" fmla="*/ 3467100 h 5797993"/>
              <a:gd name="connsiteX1" fmla="*/ 11328400 w 11352487"/>
              <a:gd name="connsiteY1" fmla="*/ 0 h 5797993"/>
              <a:gd name="connsiteX0" fmla="*/ 0 w 11355371"/>
              <a:gd name="connsiteY0" fmla="*/ 3467100 h 6497919"/>
              <a:gd name="connsiteX1" fmla="*/ 11328400 w 11355371"/>
              <a:gd name="connsiteY1" fmla="*/ 0 h 6497919"/>
              <a:gd name="connsiteX0" fmla="*/ 0 w 11347424"/>
              <a:gd name="connsiteY0" fmla="*/ 3467100 h 6487814"/>
              <a:gd name="connsiteX1" fmla="*/ 11328400 w 11347424"/>
              <a:gd name="connsiteY1" fmla="*/ 0 h 6487814"/>
              <a:gd name="connsiteX0" fmla="*/ 0 w 11347840"/>
              <a:gd name="connsiteY0" fmla="*/ 3467100 h 6504548"/>
              <a:gd name="connsiteX1" fmla="*/ 11328400 w 11347840"/>
              <a:gd name="connsiteY1" fmla="*/ 0 h 6504548"/>
              <a:gd name="connsiteX0" fmla="*/ 0 w 11347616"/>
              <a:gd name="connsiteY0" fmla="*/ 3467100 h 6498173"/>
              <a:gd name="connsiteX1" fmla="*/ 11328400 w 11347616"/>
              <a:gd name="connsiteY1" fmla="*/ 0 h 6498173"/>
            </a:gdLst>
            <a:ahLst/>
            <a:cxnLst>
              <a:cxn ang="0">
                <a:pos x="connsiteX0" y="connsiteY0"/>
              </a:cxn>
              <a:cxn ang="0">
                <a:pos x="connsiteX1" y="connsiteY1"/>
              </a:cxn>
            </a:cxnLst>
            <a:rect l="l" t="t" r="r" b="b"/>
            <a:pathLst>
              <a:path w="11347616" h="6498173">
                <a:moveTo>
                  <a:pt x="0" y="3467100"/>
                </a:moveTo>
                <a:cubicBezTo>
                  <a:pt x="3452283" y="9065986"/>
                  <a:pt x="11800417" y="6324600"/>
                  <a:pt x="11328400" y="0"/>
                </a:cubicBezTo>
              </a:path>
            </a:pathLst>
          </a:cu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lvl1pPr>
              <a:defRPr>
                <a:solidFill>
                  <a:srgbClr val="416BAF"/>
                </a:solidFill>
              </a:defRPr>
            </a:lvl1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4118278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amp; text v2">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956816"/>
            <a:ext cx="8820000" cy="3602880"/>
          </a:xfrm>
        </p:spPr>
        <p:txBody>
          <a:bodyPr/>
          <a:lstStyle>
            <a:lvl1pPr marL="447675" indent="-447675">
              <a:lnSpc>
                <a:spcPct val="190000"/>
              </a:lnSpc>
              <a:spcAft>
                <a:spcPts val="600"/>
              </a:spcAft>
              <a:buClr>
                <a:srgbClr val="416BAF"/>
              </a:buClr>
              <a:buFont typeface="Wingdings" pitchFamily="2" charset="2"/>
              <a:buChar char="§"/>
              <a:defRPr sz="1700" b="0" cap="none" baseline="0">
                <a:solidFill>
                  <a:schemeClr val="tx1"/>
                </a:solidFill>
              </a:defRPr>
            </a:lvl1pPr>
            <a:lvl2pPr marL="749300" indent="-301625">
              <a:lnSpc>
                <a:spcPct val="200000"/>
              </a:lnSpc>
              <a:buClr>
                <a:srgbClr val="416BAF"/>
              </a:buClr>
              <a:buFont typeface="Century Gothic" pitchFamily="34" charset="0"/>
              <a:buChar char="→"/>
              <a:defRPr sz="1600">
                <a:solidFill>
                  <a:srgbClr val="416BAF"/>
                </a:solidFill>
              </a:defRPr>
            </a:lvl2pPr>
            <a:lvl3pPr marL="0" indent="0">
              <a:lnSpc>
                <a:spcPct val="100000"/>
              </a:lnSpc>
              <a:buNone/>
              <a:defRPr sz="17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499299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amp; text v3">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8820000" cy="3960000"/>
          </a:xfrm>
        </p:spPr>
        <p:txBody>
          <a:bodyPr/>
          <a:lstStyle>
            <a:lvl1pPr>
              <a:defRPr>
                <a:solidFill>
                  <a:srgbClr val="416BAF"/>
                </a:solidFill>
              </a:defRPr>
            </a:lvl1pPr>
            <a:lvl3pPr>
              <a:buClr>
                <a:srgbClr val="6789BF"/>
              </a:buClr>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3138746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amp; text - 1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1"/>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2112264"/>
            <a:ext cx="5400000" cy="3593736"/>
          </a:xfrm>
        </p:spPr>
        <p:txBody>
          <a:bodyPr/>
          <a:lstStyle>
            <a:lvl1pPr marL="447675" indent="-447675">
              <a:spcBef>
                <a:spcPts val="2000"/>
              </a:spcBef>
              <a:spcAft>
                <a:spcPts val="200"/>
              </a:spcAft>
              <a:buClr>
                <a:srgbClr val="416BAF"/>
              </a:buClr>
              <a:buFont typeface="Wingdings" pitchFamily="2" charset="2"/>
              <a:buChar char="§"/>
              <a:defRPr sz="1700" b="0" cap="none" baseline="0">
                <a:solidFill>
                  <a:schemeClr val="tx1"/>
                </a:solidFill>
              </a:defRPr>
            </a:lvl1pPr>
            <a:lvl2pPr marL="447675" indent="0">
              <a:lnSpc>
                <a:spcPct val="100000"/>
              </a:lnSpc>
              <a:defRPr sz="1400" i="1"/>
            </a:lvl2pPr>
            <a:lvl3pPr marL="0" indent="0">
              <a:buNone/>
              <a:defRPr sz="14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3666989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 &amp; text v3 - 2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2"/>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12" name="Espace réservé pour une image  10"/>
          <p:cNvSpPr>
            <a:spLocks noGrp="1"/>
          </p:cNvSpPr>
          <p:nvPr>
            <p:ph type="pic" sz="quarter" idx="16" hasCustomPrompt="1"/>
          </p:nvPr>
        </p:nvSpPr>
        <p:spPr bwMode="gray">
          <a:xfrm>
            <a:off x="7872000" y="3427200"/>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lvl1pPr>
              <a:defRPr>
                <a:solidFill>
                  <a:srgbClr val="416BAF"/>
                </a:solidFill>
              </a:defRPr>
            </a:lvl1pPr>
            <a:lvl3pPr>
              <a:buClr>
                <a:srgbClr val="416BAF"/>
              </a:buClr>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2705007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le &amp; 3 texts">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731404" y="2358405"/>
            <a:ext cx="3456384" cy="2412000"/>
          </a:xfrm>
          <a:solidFill>
            <a:schemeClr val="bg1"/>
          </a:solidFill>
          <a:ln w="25400">
            <a:solidFill>
              <a:srgbClr val="416BAF"/>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16BAF"/>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9" name="Espace réservé du texte 9"/>
          <p:cNvSpPr>
            <a:spLocks noGrp="1"/>
          </p:cNvSpPr>
          <p:nvPr>
            <p:ph type="body" sz="quarter" idx="15" hasCustomPrompt="1"/>
          </p:nvPr>
        </p:nvSpPr>
        <p:spPr bwMode="gray">
          <a:xfrm>
            <a:off x="4367808" y="2358405"/>
            <a:ext cx="3456384" cy="2412000"/>
          </a:xfrm>
          <a:solidFill>
            <a:schemeClr val="bg1"/>
          </a:solidFill>
          <a:ln w="25400">
            <a:solidFill>
              <a:srgbClr val="416BAF"/>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16BAF"/>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12" name="Espace réservé du texte 9"/>
          <p:cNvSpPr>
            <a:spLocks noGrp="1"/>
          </p:cNvSpPr>
          <p:nvPr>
            <p:ph type="body" sz="quarter" idx="16" hasCustomPrompt="1"/>
          </p:nvPr>
        </p:nvSpPr>
        <p:spPr bwMode="gray">
          <a:xfrm>
            <a:off x="8004212" y="2358405"/>
            <a:ext cx="3456384" cy="2412000"/>
          </a:xfrm>
          <a:solidFill>
            <a:schemeClr val="bg1"/>
          </a:solidFill>
          <a:ln w="25400">
            <a:solidFill>
              <a:srgbClr val="416BAF"/>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16BAF"/>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6" name="Titre 5"/>
          <p:cNvSpPr>
            <a:spLocks noGrp="1"/>
          </p:cNvSpPr>
          <p:nvPr>
            <p:ph type="title" hasCustomPrompt="1"/>
          </p:nvPr>
        </p:nvSpPr>
        <p:spPr bwMode="gray">
          <a:xfrm>
            <a:off x="720000" y="656693"/>
            <a:ext cx="10272544" cy="360000"/>
          </a:xfrm>
        </p:spPr>
        <p:txBody>
          <a:bodyPr/>
          <a:lstStyle>
            <a:lvl1pPr>
              <a:defRPr>
                <a:solidFill>
                  <a:srgbClr val="416BAF"/>
                </a:solidFill>
              </a:defRPr>
            </a:lvl1pPr>
          </a:lstStyle>
          <a:p>
            <a:r>
              <a:rPr lang="fr-FR" err="1"/>
              <a:t>title</a:t>
            </a:r>
            <a:endParaRPr lang="en-US"/>
          </a:p>
        </p:txBody>
      </p:sp>
    </p:spTree>
    <p:extLst>
      <p:ext uri="{BB962C8B-B14F-4D97-AF65-F5344CB8AC3E}">
        <p14:creationId xmlns:p14="http://schemas.microsoft.com/office/powerpoint/2010/main" val="2298229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Chart 1">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6" name="Titre 1">
            <a:extLst>
              <a:ext uri="{FF2B5EF4-FFF2-40B4-BE49-F238E27FC236}">
                <a16:creationId xmlns:a16="http://schemas.microsoft.com/office/drawing/2014/main" id="{00AAF17F-C1AD-4F1C-BF94-80C46F56F62C}"/>
              </a:ext>
            </a:extLst>
          </p:cNvPr>
          <p:cNvSpPr txBox="1">
            <a:spLocks/>
          </p:cNvSpPr>
          <p:nvPr userDrawn="1"/>
        </p:nvSpPr>
        <p:spPr bwMode="gray">
          <a:xfrm>
            <a:off x="720000" y="656693"/>
            <a:ext cx="10272544" cy="360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000" b="1" i="0" u="none" strike="noStrike" kern="1200" cap="all" spc="0" normalizeH="0" baseline="0" noProof="0">
                <a:ln>
                  <a:noFill/>
                </a:ln>
                <a:solidFill>
                  <a:srgbClr val="416BAF"/>
                </a:solidFill>
                <a:effectLst/>
                <a:uLnTx/>
                <a:uFillTx/>
                <a:latin typeface="Century Gothic"/>
                <a:ea typeface="+mj-ea"/>
                <a:cs typeface="+mj-cs"/>
              </a:rPr>
              <a:t>Title</a:t>
            </a:r>
            <a:endParaRPr kumimoji="0" lang="en-US" sz="2000" b="1" i="0" u="none" strike="noStrike" kern="1200" cap="all" spc="0" normalizeH="0" baseline="0" noProof="0">
              <a:ln>
                <a:noFill/>
              </a:ln>
              <a:solidFill>
                <a:srgbClr val="416BAF"/>
              </a:solidFill>
              <a:effectLst/>
              <a:uLnTx/>
              <a:uFillTx/>
              <a:latin typeface="Century Gothic"/>
              <a:ea typeface="+mj-ea"/>
              <a:cs typeface="+mj-cs"/>
            </a:endParaRPr>
          </a:p>
        </p:txBody>
      </p:sp>
      <p:sp>
        <p:nvSpPr>
          <p:cNvPr id="7" name="Espace réservé du numéro de diapositive 4">
            <a:extLst>
              <a:ext uri="{FF2B5EF4-FFF2-40B4-BE49-F238E27FC236}">
                <a16:creationId xmlns:a16="http://schemas.microsoft.com/office/drawing/2014/main" id="{2613E17C-041E-4BF2-A746-15C8263E189A}"/>
              </a:ext>
            </a:extLst>
          </p:cNvPr>
          <p:cNvSpPr txBox="1">
            <a:spLocks/>
          </p:cNvSpPr>
          <p:nvPr userDrawn="1"/>
        </p:nvSpPr>
        <p:spPr bwMode="gray">
          <a:xfrm>
            <a:off x="11615899" y="6238070"/>
            <a:ext cx="576101" cy="404812"/>
          </a:xfrm>
          <a:prstGeom prst="rect">
            <a:avLst/>
          </a:prstGeom>
        </p:spPr>
        <p:txBody>
          <a:bodyPr vert="horz" lIns="0" tIns="0" rIns="0" bIns="0" rtlCol="0" anchor="ctr" anchorCtr="0">
            <a:noAutofit/>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
        <p:nvSpPr>
          <p:cNvPr id="8" name="Espace réservé du texte 7">
            <a:extLst>
              <a:ext uri="{FF2B5EF4-FFF2-40B4-BE49-F238E27FC236}">
                <a16:creationId xmlns:a16="http://schemas.microsoft.com/office/drawing/2014/main" id="{5252B36D-A6BC-4C22-AF79-6AFD0C7288EF}"/>
              </a:ext>
            </a:extLst>
          </p:cNvPr>
          <p:cNvSpPr txBox="1">
            <a:spLocks/>
          </p:cNvSpPr>
          <p:nvPr userDrawn="1"/>
        </p:nvSpPr>
        <p:spPr bwMode="gray">
          <a:xfrm>
            <a:off x="720000" y="944725"/>
            <a:ext cx="10274400" cy="360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2000" b="0"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000" b="0" i="0" u="none" strike="noStrike" kern="1200" cap="all" spc="0" normalizeH="0" baseline="0" noProof="0">
                <a:ln>
                  <a:noFill/>
                </a:ln>
                <a:solidFill>
                  <a:sysClr val="windowText" lastClr="000000"/>
                </a:solidFill>
                <a:effectLst/>
                <a:uLnTx/>
                <a:uFillTx/>
                <a:latin typeface="Century Gothic"/>
                <a:ea typeface="+mn-ea"/>
                <a:cs typeface="+mn-cs"/>
              </a:rPr>
              <a:t>Subtitle</a:t>
            </a:r>
          </a:p>
        </p:txBody>
      </p:sp>
      <p:sp>
        <p:nvSpPr>
          <p:cNvPr id="9" name="Espace réservé du texte 8">
            <a:extLst>
              <a:ext uri="{FF2B5EF4-FFF2-40B4-BE49-F238E27FC236}">
                <a16:creationId xmlns:a16="http://schemas.microsoft.com/office/drawing/2014/main" id="{BA6ED64E-00CE-4B68-88F6-07F305DE517D}"/>
              </a:ext>
            </a:extLst>
          </p:cNvPr>
          <p:cNvSpPr txBox="1">
            <a:spLocks/>
          </p:cNvSpPr>
          <p:nvPr userDrawn="1"/>
        </p:nvSpPr>
        <p:spPr bwMode="gray">
          <a:xfrm>
            <a:off x="2411353"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16BAF"/>
                </a:solidFill>
                <a:effectLst/>
                <a:uLnTx/>
                <a:uFillTx/>
                <a:latin typeface="Century Gothic"/>
                <a:ea typeface="+mn-ea"/>
                <a:cs typeface="+mn-cs"/>
              </a:rPr>
              <a:t>2020</a:t>
            </a:r>
            <a:endParaRPr kumimoji="0" lang="en-GB" sz="1200" b="1" i="0" u="none" strike="noStrike" kern="1200" cap="all" spc="0" normalizeH="0" baseline="0" noProof="0">
              <a:ln>
                <a:noFill/>
              </a:ln>
              <a:solidFill>
                <a:srgbClr val="416BAF"/>
              </a:solidFill>
              <a:effectLst/>
              <a:uLnTx/>
              <a:uFillTx/>
              <a:latin typeface="Century Gothic"/>
              <a:ea typeface="+mn-ea"/>
              <a:cs typeface="+mn-cs"/>
            </a:endParaRPr>
          </a:p>
        </p:txBody>
      </p:sp>
      <p:sp>
        <p:nvSpPr>
          <p:cNvPr id="10" name="Espace réservé du texte 8">
            <a:extLst>
              <a:ext uri="{FF2B5EF4-FFF2-40B4-BE49-F238E27FC236}">
                <a16:creationId xmlns:a16="http://schemas.microsoft.com/office/drawing/2014/main" id="{99D6DE14-2704-452B-8294-B940311FFE6A}"/>
              </a:ext>
            </a:extLst>
          </p:cNvPr>
          <p:cNvSpPr txBox="1">
            <a:spLocks/>
          </p:cNvSpPr>
          <p:nvPr userDrawn="1"/>
        </p:nvSpPr>
        <p:spPr bwMode="gray">
          <a:xfrm>
            <a:off x="4243271"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16BAF"/>
                </a:solidFill>
                <a:effectLst/>
                <a:uLnTx/>
                <a:uFillTx/>
                <a:latin typeface="Century Gothic"/>
                <a:ea typeface="+mn-ea"/>
                <a:cs typeface="+mn-cs"/>
              </a:rPr>
              <a:t>2021</a:t>
            </a:r>
            <a:endParaRPr kumimoji="0" lang="en-GB" sz="1200" b="1" i="0" u="none" strike="noStrike" kern="1200" cap="all" spc="0" normalizeH="0" baseline="0" noProof="0">
              <a:ln>
                <a:noFill/>
              </a:ln>
              <a:solidFill>
                <a:srgbClr val="416BAF"/>
              </a:solidFill>
              <a:effectLst/>
              <a:uLnTx/>
              <a:uFillTx/>
              <a:latin typeface="Century Gothic"/>
              <a:ea typeface="+mn-ea"/>
              <a:cs typeface="+mn-cs"/>
            </a:endParaRPr>
          </a:p>
        </p:txBody>
      </p:sp>
      <p:sp>
        <p:nvSpPr>
          <p:cNvPr id="11" name="Espace réservé du texte 8">
            <a:extLst>
              <a:ext uri="{FF2B5EF4-FFF2-40B4-BE49-F238E27FC236}">
                <a16:creationId xmlns:a16="http://schemas.microsoft.com/office/drawing/2014/main" id="{03EC2778-ADD4-4C27-9A91-4BFCD2203544}"/>
              </a:ext>
            </a:extLst>
          </p:cNvPr>
          <p:cNvSpPr txBox="1">
            <a:spLocks/>
          </p:cNvSpPr>
          <p:nvPr userDrawn="1"/>
        </p:nvSpPr>
        <p:spPr bwMode="gray">
          <a:xfrm>
            <a:off x="6075189"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16BAF"/>
                </a:solidFill>
                <a:effectLst/>
                <a:uLnTx/>
                <a:uFillTx/>
                <a:latin typeface="Century Gothic"/>
                <a:ea typeface="+mn-ea"/>
                <a:cs typeface="+mn-cs"/>
              </a:rPr>
              <a:t>2022</a:t>
            </a:r>
            <a:endParaRPr kumimoji="0" lang="en-GB" sz="1200" b="1" i="0" u="none" strike="noStrike" kern="1200" cap="all" spc="0" normalizeH="0" baseline="0" noProof="0">
              <a:ln>
                <a:noFill/>
              </a:ln>
              <a:solidFill>
                <a:srgbClr val="416BAF"/>
              </a:solidFill>
              <a:effectLst/>
              <a:uLnTx/>
              <a:uFillTx/>
              <a:latin typeface="Century Gothic"/>
              <a:ea typeface="+mn-ea"/>
              <a:cs typeface="+mn-cs"/>
            </a:endParaRPr>
          </a:p>
        </p:txBody>
      </p:sp>
      <p:sp>
        <p:nvSpPr>
          <p:cNvPr id="12" name="Espace réservé du texte 8">
            <a:extLst>
              <a:ext uri="{FF2B5EF4-FFF2-40B4-BE49-F238E27FC236}">
                <a16:creationId xmlns:a16="http://schemas.microsoft.com/office/drawing/2014/main" id="{8D5404F4-84C5-40F8-891A-7AA8D77330FF}"/>
              </a:ext>
            </a:extLst>
          </p:cNvPr>
          <p:cNvSpPr txBox="1">
            <a:spLocks/>
          </p:cNvSpPr>
          <p:nvPr userDrawn="1"/>
        </p:nvSpPr>
        <p:spPr bwMode="gray">
          <a:xfrm>
            <a:off x="7907107"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16BAF"/>
                </a:solidFill>
                <a:effectLst/>
                <a:uLnTx/>
                <a:uFillTx/>
                <a:latin typeface="Century Gothic"/>
                <a:ea typeface="+mn-ea"/>
                <a:cs typeface="+mn-cs"/>
              </a:rPr>
              <a:t>2023</a:t>
            </a:r>
            <a:endParaRPr kumimoji="0" lang="en-GB" sz="1200" b="1" i="0" u="none" strike="noStrike" kern="1200" cap="all" spc="0" normalizeH="0" baseline="0" noProof="0">
              <a:ln>
                <a:noFill/>
              </a:ln>
              <a:solidFill>
                <a:srgbClr val="416BAF"/>
              </a:solidFill>
              <a:effectLst/>
              <a:uLnTx/>
              <a:uFillTx/>
              <a:latin typeface="Century Gothic"/>
              <a:ea typeface="+mn-ea"/>
              <a:cs typeface="+mn-cs"/>
            </a:endParaRPr>
          </a:p>
        </p:txBody>
      </p:sp>
      <p:sp>
        <p:nvSpPr>
          <p:cNvPr id="13" name="Espace réservé du texte 8">
            <a:extLst>
              <a:ext uri="{FF2B5EF4-FFF2-40B4-BE49-F238E27FC236}">
                <a16:creationId xmlns:a16="http://schemas.microsoft.com/office/drawing/2014/main" id="{8C7BD314-A66B-4426-A20C-E821E0AD87D0}"/>
              </a:ext>
            </a:extLst>
          </p:cNvPr>
          <p:cNvSpPr txBox="1">
            <a:spLocks/>
          </p:cNvSpPr>
          <p:nvPr userDrawn="1"/>
        </p:nvSpPr>
        <p:spPr bwMode="gray">
          <a:xfrm>
            <a:off x="9739025"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16BAF"/>
                </a:solidFill>
                <a:effectLst/>
                <a:uLnTx/>
                <a:uFillTx/>
                <a:latin typeface="Century Gothic"/>
                <a:ea typeface="+mn-ea"/>
                <a:cs typeface="+mn-cs"/>
              </a:rPr>
              <a:t>2025</a:t>
            </a:r>
            <a:endParaRPr kumimoji="0" lang="en-GB" sz="1200" b="1" i="0" u="none" strike="noStrike" kern="1200" cap="all" spc="0" normalizeH="0" baseline="0" noProof="0">
              <a:ln>
                <a:noFill/>
              </a:ln>
              <a:solidFill>
                <a:srgbClr val="416BAF"/>
              </a:solidFill>
              <a:effectLst/>
              <a:uLnTx/>
              <a:uFillTx/>
              <a:latin typeface="Century Gothic"/>
              <a:ea typeface="+mn-ea"/>
              <a:cs typeface="+mn-cs"/>
            </a:endParaRPr>
          </a:p>
        </p:txBody>
      </p:sp>
      <p:sp>
        <p:nvSpPr>
          <p:cNvPr id="14" name="Espace réservé du texte 8">
            <a:extLst>
              <a:ext uri="{FF2B5EF4-FFF2-40B4-BE49-F238E27FC236}">
                <a16:creationId xmlns:a16="http://schemas.microsoft.com/office/drawing/2014/main" id="{E88DE8D7-5922-43BD-B2D0-A5FCCD4E2864}"/>
              </a:ext>
            </a:extLst>
          </p:cNvPr>
          <p:cNvSpPr txBox="1">
            <a:spLocks/>
          </p:cNvSpPr>
          <p:nvPr userDrawn="1"/>
        </p:nvSpPr>
        <p:spPr bwMode="gray">
          <a:xfrm>
            <a:off x="712544" y="2600908"/>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8DA6CF"/>
                </a:solidFill>
                <a:effectLst/>
                <a:uLnTx/>
                <a:uFillTx/>
                <a:latin typeface="Century Gothic"/>
                <a:ea typeface="+mn-ea"/>
                <a:cs typeface="+mn-cs"/>
              </a:rPr>
              <a:t>Stream 1</a:t>
            </a:r>
            <a:endParaRPr kumimoji="0" lang="en-GB" sz="1200" b="1" i="0" u="none" strike="noStrike" kern="1200" cap="all" spc="0" normalizeH="0" baseline="0" noProof="0">
              <a:ln>
                <a:noFill/>
              </a:ln>
              <a:solidFill>
                <a:srgbClr val="8DA6CF"/>
              </a:solidFill>
              <a:effectLst/>
              <a:uLnTx/>
              <a:uFillTx/>
              <a:latin typeface="Century Gothic"/>
              <a:ea typeface="+mn-ea"/>
              <a:cs typeface="+mn-cs"/>
            </a:endParaRPr>
          </a:p>
        </p:txBody>
      </p:sp>
      <p:sp>
        <p:nvSpPr>
          <p:cNvPr id="15" name="Espace réservé du texte 8">
            <a:extLst>
              <a:ext uri="{FF2B5EF4-FFF2-40B4-BE49-F238E27FC236}">
                <a16:creationId xmlns:a16="http://schemas.microsoft.com/office/drawing/2014/main" id="{0C316D88-802F-4DAE-8E45-FAF2CC4CB7F8}"/>
              </a:ext>
            </a:extLst>
          </p:cNvPr>
          <p:cNvSpPr txBox="1">
            <a:spLocks/>
          </p:cNvSpPr>
          <p:nvPr userDrawn="1"/>
        </p:nvSpPr>
        <p:spPr bwMode="gray">
          <a:xfrm>
            <a:off x="712544" y="3336037"/>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789BF"/>
                </a:solidFill>
                <a:effectLst/>
                <a:uLnTx/>
                <a:uFillTx/>
                <a:latin typeface="Century Gothic"/>
                <a:ea typeface="+mn-ea"/>
                <a:cs typeface="+mn-cs"/>
              </a:rPr>
              <a:t>Stream 2</a:t>
            </a:r>
            <a:endParaRPr kumimoji="0" lang="en-GB" sz="1200" b="1" i="0" u="none" strike="noStrike" kern="1200" cap="all" spc="0" normalizeH="0" baseline="0" noProof="0">
              <a:ln>
                <a:noFill/>
              </a:ln>
              <a:solidFill>
                <a:srgbClr val="6789BF"/>
              </a:solidFill>
              <a:effectLst/>
              <a:uLnTx/>
              <a:uFillTx/>
              <a:latin typeface="Century Gothic"/>
              <a:ea typeface="+mn-ea"/>
              <a:cs typeface="+mn-cs"/>
            </a:endParaRPr>
          </a:p>
        </p:txBody>
      </p:sp>
      <p:sp>
        <p:nvSpPr>
          <p:cNvPr id="16" name="Espace réservé du texte 8">
            <a:extLst>
              <a:ext uri="{FF2B5EF4-FFF2-40B4-BE49-F238E27FC236}">
                <a16:creationId xmlns:a16="http://schemas.microsoft.com/office/drawing/2014/main" id="{45E4587A-ACBB-4AAD-848B-B08D014F2793}"/>
              </a:ext>
            </a:extLst>
          </p:cNvPr>
          <p:cNvSpPr txBox="1">
            <a:spLocks/>
          </p:cNvSpPr>
          <p:nvPr userDrawn="1"/>
        </p:nvSpPr>
        <p:spPr bwMode="gray">
          <a:xfrm>
            <a:off x="712544" y="4071166"/>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3"/>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999999"/>
                </a:solidFill>
                <a:effectLst/>
                <a:uLnTx/>
                <a:uFillTx/>
                <a:latin typeface="Century Gothic"/>
                <a:ea typeface="+mn-ea"/>
                <a:cs typeface="+mn-cs"/>
              </a:rPr>
              <a:t>Stream 3</a:t>
            </a:r>
            <a:endParaRPr kumimoji="0" lang="en-GB" sz="1200" b="1" i="0" u="none" strike="noStrike" kern="1200" cap="all" spc="0" normalizeH="0" baseline="0" noProof="0">
              <a:ln>
                <a:noFill/>
              </a:ln>
              <a:solidFill>
                <a:srgbClr val="999999"/>
              </a:solidFill>
              <a:effectLst/>
              <a:uLnTx/>
              <a:uFillTx/>
              <a:latin typeface="Century Gothic"/>
              <a:ea typeface="+mn-ea"/>
              <a:cs typeface="+mn-cs"/>
            </a:endParaRPr>
          </a:p>
        </p:txBody>
      </p:sp>
      <p:sp>
        <p:nvSpPr>
          <p:cNvPr id="17" name="Espace réservé du texte 8">
            <a:extLst>
              <a:ext uri="{FF2B5EF4-FFF2-40B4-BE49-F238E27FC236}">
                <a16:creationId xmlns:a16="http://schemas.microsoft.com/office/drawing/2014/main" id="{93D89CB3-7972-4DA2-9ECB-1BB08BBD9360}"/>
              </a:ext>
            </a:extLst>
          </p:cNvPr>
          <p:cNvSpPr txBox="1">
            <a:spLocks/>
          </p:cNvSpPr>
          <p:nvPr userDrawn="1"/>
        </p:nvSpPr>
        <p:spPr bwMode="gray">
          <a:xfrm>
            <a:off x="712544" y="4806296"/>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4"/>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66666"/>
                </a:solidFill>
                <a:effectLst/>
                <a:uLnTx/>
                <a:uFillTx/>
                <a:latin typeface="Century Gothic"/>
                <a:ea typeface="+mn-ea"/>
                <a:cs typeface="+mn-cs"/>
              </a:rPr>
              <a:t>Stream 4</a:t>
            </a:r>
            <a:endParaRPr kumimoji="0" lang="en-GB" sz="1200" b="1" i="0" u="none" strike="noStrike" kern="1200" cap="all" spc="0" normalizeH="0" baseline="0" noProof="0">
              <a:ln>
                <a:noFill/>
              </a:ln>
              <a:solidFill>
                <a:srgbClr val="666666"/>
              </a:solidFill>
              <a:effectLst/>
              <a:uLnTx/>
              <a:uFillTx/>
              <a:latin typeface="Century Gothic"/>
              <a:ea typeface="+mn-ea"/>
              <a:cs typeface="+mn-cs"/>
            </a:endParaRPr>
          </a:p>
        </p:txBody>
      </p:sp>
      <p:sp>
        <p:nvSpPr>
          <p:cNvPr id="18" name="Espace réservé du texte 8">
            <a:extLst>
              <a:ext uri="{FF2B5EF4-FFF2-40B4-BE49-F238E27FC236}">
                <a16:creationId xmlns:a16="http://schemas.microsoft.com/office/drawing/2014/main" id="{ECA0FFE7-F472-48D8-8BB6-4B6091E1EE45}"/>
              </a:ext>
            </a:extLst>
          </p:cNvPr>
          <p:cNvSpPr txBox="1">
            <a:spLocks/>
          </p:cNvSpPr>
          <p:nvPr userDrawn="1"/>
        </p:nvSpPr>
        <p:spPr bwMode="gray">
          <a:xfrm>
            <a:off x="2165657" y="2508803"/>
            <a:ext cx="1728000" cy="360000"/>
          </a:xfrm>
          <a:prstGeom prst="roundRect">
            <a:avLst>
              <a:gd name="adj" fmla="val 12037"/>
            </a:avLst>
          </a:prstGeom>
          <a:solidFill>
            <a:srgbClr val="8DA6CF"/>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Task 1</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19" name="Espace réservé du texte 8">
            <a:extLst>
              <a:ext uri="{FF2B5EF4-FFF2-40B4-BE49-F238E27FC236}">
                <a16:creationId xmlns:a16="http://schemas.microsoft.com/office/drawing/2014/main" id="{BB07398D-4615-4180-AFD2-1469BA30D9D2}"/>
              </a:ext>
            </a:extLst>
          </p:cNvPr>
          <p:cNvSpPr txBox="1">
            <a:spLocks/>
          </p:cNvSpPr>
          <p:nvPr userDrawn="1"/>
        </p:nvSpPr>
        <p:spPr bwMode="gray">
          <a:xfrm>
            <a:off x="4049296" y="2508803"/>
            <a:ext cx="990000" cy="360000"/>
          </a:xfrm>
          <a:prstGeom prst="roundRect">
            <a:avLst>
              <a:gd name="adj" fmla="val 50000"/>
            </a:avLst>
          </a:prstGeom>
          <a:ln w="22225">
            <a:solidFill>
              <a:srgbClr val="8DA6CF"/>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8DA6CF"/>
                </a:solidFill>
                <a:effectLst/>
                <a:uLnTx/>
                <a:uFillTx/>
                <a:latin typeface="Century Gothic"/>
                <a:ea typeface="+mn-ea"/>
                <a:cs typeface="+mn-cs"/>
              </a:rPr>
              <a:t>goal</a:t>
            </a:r>
            <a:endParaRPr kumimoji="0" lang="en-GB" sz="1200" b="1" i="0" u="none" strike="noStrike" kern="1200" cap="all" spc="0" normalizeH="0" baseline="0" noProof="0">
              <a:ln>
                <a:noFill/>
              </a:ln>
              <a:solidFill>
                <a:srgbClr val="8DA6CF"/>
              </a:solidFill>
              <a:effectLst/>
              <a:uLnTx/>
              <a:uFillTx/>
              <a:latin typeface="Century Gothic"/>
              <a:ea typeface="+mn-ea"/>
              <a:cs typeface="+mn-cs"/>
            </a:endParaRPr>
          </a:p>
        </p:txBody>
      </p:sp>
      <p:sp>
        <p:nvSpPr>
          <p:cNvPr id="20" name="Espace réservé du texte 8">
            <a:extLst>
              <a:ext uri="{FF2B5EF4-FFF2-40B4-BE49-F238E27FC236}">
                <a16:creationId xmlns:a16="http://schemas.microsoft.com/office/drawing/2014/main" id="{2E33120A-0B15-401C-AA54-CB7208495829}"/>
              </a:ext>
            </a:extLst>
          </p:cNvPr>
          <p:cNvSpPr txBox="1">
            <a:spLocks/>
          </p:cNvSpPr>
          <p:nvPr userDrawn="1"/>
        </p:nvSpPr>
        <p:spPr bwMode="gray">
          <a:xfrm>
            <a:off x="4049296" y="3249427"/>
            <a:ext cx="2466000" cy="360000"/>
          </a:xfrm>
          <a:prstGeom prst="roundRect">
            <a:avLst>
              <a:gd name="adj" fmla="val 12037"/>
            </a:avLst>
          </a:prstGeom>
          <a:solidFill>
            <a:srgbClr val="6789BF"/>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Task 2</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1" name="Espace réservé du texte 8">
            <a:extLst>
              <a:ext uri="{FF2B5EF4-FFF2-40B4-BE49-F238E27FC236}">
                <a16:creationId xmlns:a16="http://schemas.microsoft.com/office/drawing/2014/main" id="{C3AAAAC7-96B8-4AE5-9AC1-A7EC29B37FED}"/>
              </a:ext>
            </a:extLst>
          </p:cNvPr>
          <p:cNvSpPr txBox="1">
            <a:spLocks/>
          </p:cNvSpPr>
          <p:nvPr userDrawn="1"/>
        </p:nvSpPr>
        <p:spPr bwMode="gray">
          <a:xfrm>
            <a:off x="6687412" y="3249427"/>
            <a:ext cx="990000" cy="360000"/>
          </a:xfrm>
          <a:prstGeom prst="roundRect">
            <a:avLst>
              <a:gd name="adj" fmla="val 50000"/>
            </a:avLst>
          </a:prstGeom>
          <a:ln w="22225">
            <a:solidFill>
              <a:srgbClr val="6789BF"/>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789BF"/>
                </a:solidFill>
                <a:effectLst/>
                <a:uLnTx/>
                <a:uFillTx/>
                <a:latin typeface="Century Gothic"/>
                <a:ea typeface="+mn-ea"/>
                <a:cs typeface="+mn-cs"/>
              </a:rPr>
              <a:t>goal</a:t>
            </a:r>
            <a:endParaRPr kumimoji="0" lang="en-GB" sz="1200" b="1" i="0" u="none" strike="noStrike" kern="1200" cap="all" spc="0" normalizeH="0" baseline="0" noProof="0">
              <a:ln>
                <a:noFill/>
              </a:ln>
              <a:solidFill>
                <a:srgbClr val="6789BF"/>
              </a:solidFill>
              <a:effectLst/>
              <a:uLnTx/>
              <a:uFillTx/>
              <a:latin typeface="Century Gothic"/>
              <a:ea typeface="+mn-ea"/>
              <a:cs typeface="+mn-cs"/>
            </a:endParaRPr>
          </a:p>
        </p:txBody>
      </p:sp>
      <p:sp>
        <p:nvSpPr>
          <p:cNvPr id="22" name="Espace réservé du texte 8">
            <a:extLst>
              <a:ext uri="{FF2B5EF4-FFF2-40B4-BE49-F238E27FC236}">
                <a16:creationId xmlns:a16="http://schemas.microsoft.com/office/drawing/2014/main" id="{D904E477-0552-4B64-BBA0-118A5052452C}"/>
              </a:ext>
            </a:extLst>
          </p:cNvPr>
          <p:cNvSpPr txBox="1">
            <a:spLocks/>
          </p:cNvSpPr>
          <p:nvPr userDrawn="1"/>
        </p:nvSpPr>
        <p:spPr bwMode="gray">
          <a:xfrm>
            <a:off x="2165657" y="3987348"/>
            <a:ext cx="5130000" cy="360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Task 3</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3" name="Espace réservé du texte 8">
            <a:extLst>
              <a:ext uri="{FF2B5EF4-FFF2-40B4-BE49-F238E27FC236}">
                <a16:creationId xmlns:a16="http://schemas.microsoft.com/office/drawing/2014/main" id="{EDFA9240-0F3A-4764-BEE6-A9F2163A70D5}"/>
              </a:ext>
            </a:extLst>
          </p:cNvPr>
          <p:cNvSpPr txBox="1">
            <a:spLocks/>
          </p:cNvSpPr>
          <p:nvPr userDrawn="1"/>
        </p:nvSpPr>
        <p:spPr bwMode="gray">
          <a:xfrm>
            <a:off x="7448912" y="3987348"/>
            <a:ext cx="990000" cy="360000"/>
          </a:xfrm>
          <a:prstGeom prst="roundRect">
            <a:avLst>
              <a:gd name="adj" fmla="val 50000"/>
            </a:avLst>
          </a:prstGeom>
          <a:ln w="22225">
            <a:solidFill>
              <a:srgbClr val="999999"/>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3"/>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999999"/>
                </a:solidFill>
                <a:effectLst/>
                <a:uLnTx/>
                <a:uFillTx/>
                <a:latin typeface="Century Gothic"/>
                <a:ea typeface="+mn-ea"/>
                <a:cs typeface="+mn-cs"/>
              </a:rPr>
              <a:t>goal</a:t>
            </a:r>
            <a:endParaRPr kumimoji="0" lang="en-GB" sz="1200" b="1" i="0" u="none" strike="noStrike" kern="1200" cap="all" spc="0" normalizeH="0" baseline="0" noProof="0">
              <a:ln>
                <a:noFill/>
              </a:ln>
              <a:solidFill>
                <a:srgbClr val="999999"/>
              </a:solidFill>
              <a:effectLst/>
              <a:uLnTx/>
              <a:uFillTx/>
              <a:latin typeface="Century Gothic"/>
              <a:ea typeface="+mn-ea"/>
              <a:cs typeface="+mn-cs"/>
            </a:endParaRPr>
          </a:p>
        </p:txBody>
      </p:sp>
      <p:sp>
        <p:nvSpPr>
          <p:cNvPr id="24" name="Espace réservé du texte 8">
            <a:extLst>
              <a:ext uri="{FF2B5EF4-FFF2-40B4-BE49-F238E27FC236}">
                <a16:creationId xmlns:a16="http://schemas.microsoft.com/office/drawing/2014/main" id="{6FEE7ACA-FC0F-4073-916F-D95261519A6A}"/>
              </a:ext>
            </a:extLst>
          </p:cNvPr>
          <p:cNvSpPr txBox="1">
            <a:spLocks/>
          </p:cNvSpPr>
          <p:nvPr userDrawn="1"/>
        </p:nvSpPr>
        <p:spPr bwMode="gray">
          <a:xfrm>
            <a:off x="6057360" y="4725144"/>
            <a:ext cx="4374000" cy="360000"/>
          </a:xfrm>
          <a:prstGeom prst="roundRect">
            <a:avLst>
              <a:gd name="adj" fmla="val 12037"/>
            </a:avLst>
          </a:prstGeom>
          <a:solidFill>
            <a:srgbClr val="666666"/>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Task 4</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5" name="Espace réservé du texte 8">
            <a:extLst>
              <a:ext uri="{FF2B5EF4-FFF2-40B4-BE49-F238E27FC236}">
                <a16:creationId xmlns:a16="http://schemas.microsoft.com/office/drawing/2014/main" id="{128B0DDD-61A7-4826-B8A4-7D660817F397}"/>
              </a:ext>
            </a:extLst>
          </p:cNvPr>
          <p:cNvSpPr txBox="1">
            <a:spLocks/>
          </p:cNvSpPr>
          <p:nvPr userDrawn="1"/>
        </p:nvSpPr>
        <p:spPr bwMode="gray">
          <a:xfrm>
            <a:off x="4771472" y="4725144"/>
            <a:ext cx="1116000" cy="360000"/>
          </a:xfrm>
          <a:prstGeom prst="roundRect">
            <a:avLst>
              <a:gd name="adj" fmla="val 50000"/>
            </a:avLst>
          </a:prstGeom>
          <a:ln w="22225">
            <a:solidFill>
              <a:srgbClr val="666666"/>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4"/>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66666"/>
                </a:solidFill>
                <a:effectLst/>
                <a:uLnTx/>
                <a:uFillTx/>
                <a:latin typeface="Century Gothic"/>
                <a:ea typeface="+mn-ea"/>
                <a:cs typeface="+mn-cs"/>
              </a:rPr>
              <a:t>Kick-off</a:t>
            </a:r>
            <a:endParaRPr kumimoji="0" lang="en-GB" sz="1200" b="1" i="0" u="none" strike="noStrike" kern="1200" cap="all" spc="0" normalizeH="0" baseline="0" noProof="0">
              <a:ln>
                <a:noFill/>
              </a:ln>
              <a:solidFill>
                <a:srgbClr val="666666"/>
              </a:solidFill>
              <a:effectLst/>
              <a:uLnTx/>
              <a:uFillTx/>
              <a:latin typeface="Century Gothic"/>
              <a:ea typeface="+mn-ea"/>
              <a:cs typeface="+mn-cs"/>
            </a:endParaRPr>
          </a:p>
        </p:txBody>
      </p:sp>
      <p:sp>
        <p:nvSpPr>
          <p:cNvPr id="27" name="Espace réservé du texte 8">
            <a:extLst>
              <a:ext uri="{FF2B5EF4-FFF2-40B4-BE49-F238E27FC236}">
                <a16:creationId xmlns:a16="http://schemas.microsoft.com/office/drawing/2014/main" id="{FD077CC5-04C0-4185-85DB-545DC78413B5}"/>
              </a:ext>
            </a:extLst>
          </p:cNvPr>
          <p:cNvSpPr txBox="1">
            <a:spLocks/>
          </p:cNvSpPr>
          <p:nvPr userDrawn="1"/>
        </p:nvSpPr>
        <p:spPr bwMode="gray">
          <a:xfrm>
            <a:off x="2166802" y="1931407"/>
            <a:ext cx="9324000" cy="108000"/>
          </a:xfrm>
          <a:prstGeom prst="rightArrow">
            <a:avLst>
              <a:gd name="adj1" fmla="val 30869"/>
              <a:gd name="adj2" fmla="val 178985"/>
            </a:avLst>
          </a:prstGeom>
          <a:solidFill>
            <a:srgbClr val="416BAF"/>
          </a:solid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00" b="1" kern="1200" cap="all" baseline="0">
                <a:ln>
                  <a:solidFill>
                    <a:schemeClr val="tx1">
                      <a:alpha val="0"/>
                    </a:schemeClr>
                  </a:solidFill>
                </a:ln>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00" b="1" i="0" u="none" strike="noStrike" kern="1200" cap="all" spc="0" normalizeH="0" baseline="0" noProof="0">
                <a:ln>
                  <a:solidFill>
                    <a:sysClr val="windowText" lastClr="000000">
                      <a:alpha val="0"/>
                    </a:sysClr>
                  </a:solidFill>
                </a:ln>
                <a:solidFill>
                  <a:srgbClr val="416BAF"/>
                </a:solidFill>
                <a:effectLst/>
                <a:uLnTx/>
                <a:uFillTx/>
                <a:latin typeface="Century Gothic"/>
                <a:ea typeface="+mn-ea"/>
                <a:cs typeface="+mn-cs"/>
              </a:rPr>
              <a:t> </a:t>
            </a:r>
          </a:p>
        </p:txBody>
      </p:sp>
    </p:spTree>
    <p:extLst>
      <p:ext uri="{BB962C8B-B14F-4D97-AF65-F5344CB8AC3E}">
        <p14:creationId xmlns:p14="http://schemas.microsoft.com/office/powerpoint/2010/main" val="3981987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7_Cover">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F304005-7042-4A82-AE38-8BC302F6F3D3}"/>
              </a:ext>
            </a:extLst>
          </p:cNvPr>
          <p:cNvPicPr>
            <a:picLocks noChangeAspect="1"/>
          </p:cNvPicPr>
          <p:nvPr userDrawn="1"/>
        </p:nvPicPr>
        <p:blipFill>
          <a:blip r:embed="rId2" cstate="print">
            <a:alphaModFix amt="70000"/>
            <a:extLst>
              <a:ext uri="{28A0092B-C50C-407E-A947-70E740481C1C}">
                <a14:useLocalDpi xmlns:a14="http://schemas.microsoft.com/office/drawing/2010/main" val="0"/>
              </a:ext>
            </a:extLst>
          </a:blip>
          <a:stretch>
            <a:fillRect/>
          </a:stretch>
        </p:blipFill>
        <p:spPr>
          <a:xfrm>
            <a:off x="-247650" y="-800100"/>
            <a:ext cx="12687300" cy="8458200"/>
          </a:xfrm>
          <a:prstGeom prst="rect">
            <a:avLst/>
          </a:prstGeom>
        </p:spPr>
      </p:pic>
      <p:sp>
        <p:nvSpPr>
          <p:cNvPr id="7" name="Titre 6"/>
          <p:cNvSpPr>
            <a:spLocks noGrp="1"/>
          </p:cNvSpPr>
          <p:nvPr>
            <p:ph type="title" hasCustomPrompt="1"/>
          </p:nvPr>
        </p:nvSpPr>
        <p:spPr bwMode="gray">
          <a:xfrm>
            <a:off x="6980687" y="2760110"/>
            <a:ext cx="4729953" cy="1260000"/>
          </a:xfrm>
        </p:spPr>
        <p:txBody>
          <a:bodyPr anchor="ctr" anchorCtr="0"/>
          <a:lstStyle>
            <a:lvl1pPr>
              <a:defRPr sz="4000">
                <a:solidFill>
                  <a:schemeClr val="bg1"/>
                </a:solidFill>
              </a:defRPr>
            </a:lvl1pPr>
          </a:lstStyle>
          <a:p>
            <a:r>
              <a:rPr lang="en-GB" noProof="0"/>
              <a:t>Presentation title</a:t>
            </a:r>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5140492"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Image 11" descr="Une image contenant texte, clipart&#10;&#10;Description générée automatiquement">
            <a:extLst>
              <a:ext uri="{FF2B5EF4-FFF2-40B4-BE49-F238E27FC236}">
                <a16:creationId xmlns:a16="http://schemas.microsoft.com/office/drawing/2014/main" id="{2AE296EB-4A65-4349-93F1-1BE2AAD7F8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879" y="2837889"/>
            <a:ext cx="3615470" cy="1182221"/>
          </a:xfrm>
          <a:prstGeom prst="rect">
            <a:avLst/>
          </a:prstGeom>
        </p:spPr>
      </p:pic>
      <p:sp>
        <p:nvSpPr>
          <p:cNvPr id="16" name="Forme libre 12">
            <a:extLst>
              <a:ext uri="{FF2B5EF4-FFF2-40B4-BE49-F238E27FC236}">
                <a16:creationId xmlns:a16="http://schemas.microsoft.com/office/drawing/2014/main" id="{8D9971CE-6255-41BF-A5FE-A82AA016A39A}"/>
              </a:ext>
            </a:extLst>
          </p:cNvPr>
          <p:cNvSpPr/>
          <p:nvPr userDrawn="1"/>
        </p:nvSpPr>
        <p:spPr bwMode="gray">
          <a:xfrm rot="9000000">
            <a:off x="-1323222" y="3264695"/>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647448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Chart 1">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6" name="Titre 1">
            <a:extLst>
              <a:ext uri="{FF2B5EF4-FFF2-40B4-BE49-F238E27FC236}">
                <a16:creationId xmlns:a16="http://schemas.microsoft.com/office/drawing/2014/main" id="{DDD9B8CF-92F0-4B5E-AE07-40BC779AD7F1}"/>
              </a:ext>
            </a:extLst>
          </p:cNvPr>
          <p:cNvSpPr txBox="1">
            <a:spLocks/>
          </p:cNvSpPr>
          <p:nvPr userDrawn="1"/>
        </p:nvSpPr>
        <p:spPr bwMode="gray">
          <a:xfrm>
            <a:off x="720000" y="656693"/>
            <a:ext cx="4320000" cy="360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000" b="1" i="0" u="none" strike="noStrike" kern="1200" cap="all" spc="0" normalizeH="0" baseline="0" noProof="0">
                <a:ln>
                  <a:noFill/>
                </a:ln>
                <a:solidFill>
                  <a:srgbClr val="416BAF"/>
                </a:solidFill>
                <a:effectLst/>
                <a:uLnTx/>
                <a:uFillTx/>
                <a:latin typeface="Century Gothic"/>
                <a:ea typeface="+mj-ea"/>
                <a:cs typeface="+mj-cs"/>
              </a:rPr>
              <a:t>Title</a:t>
            </a:r>
            <a:endParaRPr kumimoji="0" lang="en-US" sz="2000" b="1" i="0" u="none" strike="noStrike" kern="1200" cap="all" spc="0" normalizeH="0" baseline="0" noProof="0">
              <a:ln>
                <a:noFill/>
              </a:ln>
              <a:solidFill>
                <a:srgbClr val="416BAF"/>
              </a:solidFill>
              <a:effectLst/>
              <a:uLnTx/>
              <a:uFillTx/>
              <a:latin typeface="Century Gothic"/>
              <a:ea typeface="+mj-ea"/>
              <a:cs typeface="+mj-cs"/>
            </a:endParaRPr>
          </a:p>
        </p:txBody>
      </p:sp>
      <p:sp>
        <p:nvSpPr>
          <p:cNvPr id="7" name="Espace réservé du numéro de diapositive 4">
            <a:extLst>
              <a:ext uri="{FF2B5EF4-FFF2-40B4-BE49-F238E27FC236}">
                <a16:creationId xmlns:a16="http://schemas.microsoft.com/office/drawing/2014/main" id="{53B12373-638E-4584-ADE1-1BBF4B4F841B}"/>
              </a:ext>
            </a:extLst>
          </p:cNvPr>
          <p:cNvSpPr txBox="1">
            <a:spLocks/>
          </p:cNvSpPr>
          <p:nvPr userDrawn="1"/>
        </p:nvSpPr>
        <p:spPr bwMode="gray">
          <a:xfrm>
            <a:off x="11615899" y="6238070"/>
            <a:ext cx="576101" cy="404812"/>
          </a:xfrm>
          <a:prstGeom prst="rect">
            <a:avLst/>
          </a:prstGeom>
        </p:spPr>
        <p:txBody>
          <a:bodyPr vert="horz" lIns="0" tIns="0" rIns="0" bIns="0" rtlCol="0" anchor="ctr" anchorCtr="0">
            <a:noAutofit/>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
        <p:nvSpPr>
          <p:cNvPr id="8" name="Espace réservé du texte 7">
            <a:extLst>
              <a:ext uri="{FF2B5EF4-FFF2-40B4-BE49-F238E27FC236}">
                <a16:creationId xmlns:a16="http://schemas.microsoft.com/office/drawing/2014/main" id="{488D50DB-DFE6-4849-8D67-4AC7C1A79D80}"/>
              </a:ext>
            </a:extLst>
          </p:cNvPr>
          <p:cNvSpPr txBox="1">
            <a:spLocks/>
          </p:cNvSpPr>
          <p:nvPr userDrawn="1"/>
        </p:nvSpPr>
        <p:spPr bwMode="gray">
          <a:xfrm>
            <a:off x="720000" y="944725"/>
            <a:ext cx="4320000" cy="360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2000" b="0"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000" b="0" i="0" u="none" strike="noStrike" kern="1200" cap="all" spc="0" normalizeH="0" baseline="0" noProof="0">
                <a:ln>
                  <a:noFill/>
                </a:ln>
                <a:solidFill>
                  <a:sysClr val="windowText" lastClr="000000"/>
                </a:solidFill>
                <a:effectLst/>
                <a:uLnTx/>
                <a:uFillTx/>
                <a:latin typeface="Century Gothic"/>
                <a:ea typeface="+mn-ea"/>
                <a:cs typeface="+mn-cs"/>
              </a:rPr>
              <a:t>Subtitle</a:t>
            </a:r>
          </a:p>
        </p:txBody>
      </p:sp>
      <p:sp>
        <p:nvSpPr>
          <p:cNvPr id="9" name="Espace réservé du texte 8">
            <a:extLst>
              <a:ext uri="{FF2B5EF4-FFF2-40B4-BE49-F238E27FC236}">
                <a16:creationId xmlns:a16="http://schemas.microsoft.com/office/drawing/2014/main" id="{A1477A94-3016-45B9-89D4-E65524478F5E}"/>
              </a:ext>
            </a:extLst>
          </p:cNvPr>
          <p:cNvSpPr txBox="1">
            <a:spLocks/>
          </p:cNvSpPr>
          <p:nvPr userDrawn="1"/>
        </p:nvSpPr>
        <p:spPr bwMode="gray">
          <a:xfrm>
            <a:off x="6100592" y="87271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5"/>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5"/>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BBB1A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BBB1A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BBB1A4"/>
              </a:solidFill>
              <a:effectLst/>
              <a:uLnTx/>
              <a:uFillTx/>
              <a:latin typeface="Century Gothic"/>
              <a:ea typeface="+mn-ea"/>
              <a:cs typeface="+mn-cs"/>
            </a:endParaRPr>
          </a:p>
        </p:txBody>
      </p:sp>
      <p:sp>
        <p:nvSpPr>
          <p:cNvPr id="10" name="Espace réservé du texte 8">
            <a:extLst>
              <a:ext uri="{FF2B5EF4-FFF2-40B4-BE49-F238E27FC236}">
                <a16:creationId xmlns:a16="http://schemas.microsoft.com/office/drawing/2014/main" id="{840EC39D-A05A-434E-9D08-6375648C73C2}"/>
              </a:ext>
            </a:extLst>
          </p:cNvPr>
          <p:cNvSpPr txBox="1">
            <a:spLocks/>
          </p:cNvSpPr>
          <p:nvPr userDrawn="1"/>
        </p:nvSpPr>
        <p:spPr bwMode="gray">
          <a:xfrm>
            <a:off x="8477788" y="721080"/>
            <a:ext cx="2988000" cy="288000"/>
          </a:xfrm>
          <a:prstGeom prst="roundRect">
            <a:avLst>
              <a:gd name="adj" fmla="val 12037"/>
            </a:avLst>
          </a:prstGeom>
          <a:solidFill>
            <a:srgbClr val="666666"/>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11" name="Espace réservé pour une image  10">
            <a:extLst>
              <a:ext uri="{FF2B5EF4-FFF2-40B4-BE49-F238E27FC236}">
                <a16:creationId xmlns:a16="http://schemas.microsoft.com/office/drawing/2014/main" id="{2B66075F-5EB6-43D4-87B4-4B7A6B66E6BD}"/>
              </a:ext>
            </a:extLst>
          </p:cNvPr>
          <p:cNvSpPr txBox="1">
            <a:spLocks/>
          </p:cNvSpPr>
          <p:nvPr userDrawn="1"/>
        </p:nvSpPr>
        <p:spPr bwMode="gray">
          <a:xfrm>
            <a:off x="5474464" y="85798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12" name="Espace réservé du texte 8">
            <a:extLst>
              <a:ext uri="{FF2B5EF4-FFF2-40B4-BE49-F238E27FC236}">
                <a16:creationId xmlns:a16="http://schemas.microsoft.com/office/drawing/2014/main" id="{2880BC8D-5E75-4007-A2A8-2AA70378E799}"/>
              </a:ext>
            </a:extLst>
          </p:cNvPr>
          <p:cNvSpPr txBox="1">
            <a:spLocks/>
          </p:cNvSpPr>
          <p:nvPr userDrawn="1"/>
        </p:nvSpPr>
        <p:spPr bwMode="gray">
          <a:xfrm>
            <a:off x="6100592" y="1580164"/>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5"/>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5"/>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BBB1A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BBB1A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BBB1A4"/>
              </a:solidFill>
              <a:effectLst/>
              <a:uLnTx/>
              <a:uFillTx/>
              <a:latin typeface="Century Gothic"/>
              <a:ea typeface="+mn-ea"/>
              <a:cs typeface="+mn-cs"/>
            </a:endParaRPr>
          </a:p>
        </p:txBody>
      </p:sp>
      <p:sp>
        <p:nvSpPr>
          <p:cNvPr id="13" name="Espace réservé pour une image  10">
            <a:extLst>
              <a:ext uri="{FF2B5EF4-FFF2-40B4-BE49-F238E27FC236}">
                <a16:creationId xmlns:a16="http://schemas.microsoft.com/office/drawing/2014/main" id="{4CD76DDA-12AF-4DBD-A05C-66EBBB9F7D46}"/>
              </a:ext>
            </a:extLst>
          </p:cNvPr>
          <p:cNvSpPr txBox="1">
            <a:spLocks/>
          </p:cNvSpPr>
          <p:nvPr userDrawn="1"/>
        </p:nvSpPr>
        <p:spPr bwMode="gray">
          <a:xfrm>
            <a:off x="5474464" y="1565432"/>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14" name="Espace réservé du texte 8">
            <a:extLst>
              <a:ext uri="{FF2B5EF4-FFF2-40B4-BE49-F238E27FC236}">
                <a16:creationId xmlns:a16="http://schemas.microsoft.com/office/drawing/2014/main" id="{4BA83F26-1295-4F0F-AB33-503B463D9B3A}"/>
              </a:ext>
            </a:extLst>
          </p:cNvPr>
          <p:cNvSpPr txBox="1">
            <a:spLocks/>
          </p:cNvSpPr>
          <p:nvPr userDrawn="1"/>
        </p:nvSpPr>
        <p:spPr bwMode="gray">
          <a:xfrm>
            <a:off x="9230444" y="1160748"/>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15" name="Espace réservé pour une image  10">
            <a:extLst>
              <a:ext uri="{FF2B5EF4-FFF2-40B4-BE49-F238E27FC236}">
                <a16:creationId xmlns:a16="http://schemas.microsoft.com/office/drawing/2014/main" id="{07703590-6BE7-4E09-802A-D0F22F1ADFF0}"/>
              </a:ext>
            </a:extLst>
          </p:cNvPr>
          <p:cNvSpPr txBox="1">
            <a:spLocks/>
          </p:cNvSpPr>
          <p:nvPr userDrawn="1"/>
        </p:nvSpPr>
        <p:spPr bwMode="gray">
          <a:xfrm>
            <a:off x="8604316" y="1146016"/>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16" name="Espace réservé du texte 8">
            <a:extLst>
              <a:ext uri="{FF2B5EF4-FFF2-40B4-BE49-F238E27FC236}">
                <a16:creationId xmlns:a16="http://schemas.microsoft.com/office/drawing/2014/main" id="{5CEBE6A3-9C40-4C59-9910-F8C4D566BFD3}"/>
              </a:ext>
            </a:extLst>
          </p:cNvPr>
          <p:cNvSpPr txBox="1">
            <a:spLocks/>
          </p:cNvSpPr>
          <p:nvPr userDrawn="1"/>
        </p:nvSpPr>
        <p:spPr bwMode="gray">
          <a:xfrm>
            <a:off x="9230444" y="183117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17" name="Espace réservé pour une image  10">
            <a:extLst>
              <a:ext uri="{FF2B5EF4-FFF2-40B4-BE49-F238E27FC236}">
                <a16:creationId xmlns:a16="http://schemas.microsoft.com/office/drawing/2014/main" id="{69DB278F-C096-44B2-9C62-225FC0A3A307}"/>
              </a:ext>
            </a:extLst>
          </p:cNvPr>
          <p:cNvSpPr txBox="1">
            <a:spLocks/>
          </p:cNvSpPr>
          <p:nvPr userDrawn="1"/>
        </p:nvSpPr>
        <p:spPr bwMode="gray">
          <a:xfrm>
            <a:off x="8604316" y="1816440"/>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18" name="Espace réservé du texte 8">
            <a:extLst>
              <a:ext uri="{FF2B5EF4-FFF2-40B4-BE49-F238E27FC236}">
                <a16:creationId xmlns:a16="http://schemas.microsoft.com/office/drawing/2014/main" id="{004D51D2-369C-4785-BA33-D534BD8C9090}"/>
              </a:ext>
            </a:extLst>
          </p:cNvPr>
          <p:cNvSpPr txBox="1">
            <a:spLocks/>
          </p:cNvSpPr>
          <p:nvPr userDrawn="1"/>
        </p:nvSpPr>
        <p:spPr bwMode="gray">
          <a:xfrm>
            <a:off x="10754576" y="1160748"/>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19" name="Espace réservé pour une image  10">
            <a:extLst>
              <a:ext uri="{FF2B5EF4-FFF2-40B4-BE49-F238E27FC236}">
                <a16:creationId xmlns:a16="http://schemas.microsoft.com/office/drawing/2014/main" id="{CD4527DB-E1D6-4DD4-98DD-1C84727BDA22}"/>
              </a:ext>
            </a:extLst>
          </p:cNvPr>
          <p:cNvSpPr txBox="1">
            <a:spLocks/>
          </p:cNvSpPr>
          <p:nvPr userDrawn="1"/>
        </p:nvSpPr>
        <p:spPr bwMode="gray">
          <a:xfrm>
            <a:off x="10128448" y="1146016"/>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20" name="Espace réservé du texte 8">
            <a:extLst>
              <a:ext uri="{FF2B5EF4-FFF2-40B4-BE49-F238E27FC236}">
                <a16:creationId xmlns:a16="http://schemas.microsoft.com/office/drawing/2014/main" id="{41F01F2D-A0BC-4E17-9677-BB88D1354AA0}"/>
              </a:ext>
            </a:extLst>
          </p:cNvPr>
          <p:cNvSpPr txBox="1">
            <a:spLocks/>
          </p:cNvSpPr>
          <p:nvPr userDrawn="1"/>
        </p:nvSpPr>
        <p:spPr bwMode="gray">
          <a:xfrm>
            <a:off x="10754576" y="183117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21" name="Espace réservé pour une image  10">
            <a:extLst>
              <a:ext uri="{FF2B5EF4-FFF2-40B4-BE49-F238E27FC236}">
                <a16:creationId xmlns:a16="http://schemas.microsoft.com/office/drawing/2014/main" id="{40464F9D-B51C-4682-9877-FA33E7184DC4}"/>
              </a:ext>
            </a:extLst>
          </p:cNvPr>
          <p:cNvSpPr txBox="1">
            <a:spLocks/>
          </p:cNvSpPr>
          <p:nvPr userDrawn="1"/>
        </p:nvSpPr>
        <p:spPr bwMode="gray">
          <a:xfrm>
            <a:off x="10128448" y="1816440"/>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22" name="Espace réservé du texte 8">
            <a:extLst>
              <a:ext uri="{FF2B5EF4-FFF2-40B4-BE49-F238E27FC236}">
                <a16:creationId xmlns:a16="http://schemas.microsoft.com/office/drawing/2014/main" id="{7D9A9ABA-C218-4DA5-B2A6-6D23D6041F07}"/>
              </a:ext>
            </a:extLst>
          </p:cNvPr>
          <p:cNvSpPr txBox="1">
            <a:spLocks/>
          </p:cNvSpPr>
          <p:nvPr userDrawn="1"/>
        </p:nvSpPr>
        <p:spPr bwMode="gray">
          <a:xfrm>
            <a:off x="720000" y="2672916"/>
            <a:ext cx="1440000" cy="288000"/>
          </a:xfrm>
          <a:prstGeom prst="roundRect">
            <a:avLst>
              <a:gd name="adj" fmla="val 12037"/>
            </a:avLst>
          </a:prstGeom>
          <a:solidFill>
            <a:srgbClr val="6789BF"/>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3" name="Espace réservé du texte 8">
            <a:extLst>
              <a:ext uri="{FF2B5EF4-FFF2-40B4-BE49-F238E27FC236}">
                <a16:creationId xmlns:a16="http://schemas.microsoft.com/office/drawing/2014/main" id="{7933560E-C6D5-4B6A-AD2B-14BADD652B0C}"/>
              </a:ext>
            </a:extLst>
          </p:cNvPr>
          <p:cNvSpPr txBox="1">
            <a:spLocks/>
          </p:cNvSpPr>
          <p:nvPr userDrawn="1"/>
        </p:nvSpPr>
        <p:spPr bwMode="gray">
          <a:xfrm>
            <a:off x="2273535" y="2672916"/>
            <a:ext cx="1440000" cy="288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4" name="Espace réservé du texte 8">
            <a:extLst>
              <a:ext uri="{FF2B5EF4-FFF2-40B4-BE49-F238E27FC236}">
                <a16:creationId xmlns:a16="http://schemas.microsoft.com/office/drawing/2014/main" id="{D700A86C-ABA3-4182-84F2-4AAB61B57C33}"/>
              </a:ext>
            </a:extLst>
          </p:cNvPr>
          <p:cNvSpPr txBox="1">
            <a:spLocks/>
          </p:cNvSpPr>
          <p:nvPr userDrawn="1"/>
        </p:nvSpPr>
        <p:spPr bwMode="gray">
          <a:xfrm>
            <a:off x="3827070" y="2672916"/>
            <a:ext cx="1440000" cy="288000"/>
          </a:xfrm>
          <a:prstGeom prst="roundRect">
            <a:avLst>
              <a:gd name="adj" fmla="val 12037"/>
            </a:avLst>
          </a:prstGeom>
          <a:solidFill>
            <a:srgbClr val="333333"/>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5" name="Espace réservé du texte 8">
            <a:extLst>
              <a:ext uri="{FF2B5EF4-FFF2-40B4-BE49-F238E27FC236}">
                <a16:creationId xmlns:a16="http://schemas.microsoft.com/office/drawing/2014/main" id="{2FA197BF-7608-4034-B0CE-1A284FBE9F6C}"/>
              </a:ext>
            </a:extLst>
          </p:cNvPr>
          <p:cNvSpPr txBox="1">
            <a:spLocks/>
          </p:cNvSpPr>
          <p:nvPr userDrawn="1"/>
        </p:nvSpPr>
        <p:spPr bwMode="gray">
          <a:xfrm>
            <a:off x="5380605" y="2672916"/>
            <a:ext cx="2988000" cy="288000"/>
          </a:xfrm>
          <a:prstGeom prst="roundRect">
            <a:avLst>
              <a:gd name="adj" fmla="val 12037"/>
            </a:avLst>
          </a:prstGeom>
          <a:solidFill>
            <a:srgbClr val="8DA6CF"/>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7" name="Espace réservé du texte 8">
            <a:extLst>
              <a:ext uri="{FF2B5EF4-FFF2-40B4-BE49-F238E27FC236}">
                <a16:creationId xmlns:a16="http://schemas.microsoft.com/office/drawing/2014/main" id="{A1D823C6-C780-4D64-8B03-B68018B05DED}"/>
              </a:ext>
            </a:extLst>
          </p:cNvPr>
          <p:cNvSpPr txBox="1">
            <a:spLocks/>
          </p:cNvSpPr>
          <p:nvPr userDrawn="1"/>
        </p:nvSpPr>
        <p:spPr bwMode="gray">
          <a:xfrm>
            <a:off x="8482140" y="2672916"/>
            <a:ext cx="1440000" cy="288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8" name="Espace réservé du texte 8">
            <a:extLst>
              <a:ext uri="{FF2B5EF4-FFF2-40B4-BE49-F238E27FC236}">
                <a16:creationId xmlns:a16="http://schemas.microsoft.com/office/drawing/2014/main" id="{FD80453C-D397-4F28-A2AA-5CC3858EBFB7}"/>
              </a:ext>
            </a:extLst>
          </p:cNvPr>
          <p:cNvSpPr txBox="1">
            <a:spLocks/>
          </p:cNvSpPr>
          <p:nvPr userDrawn="1"/>
        </p:nvSpPr>
        <p:spPr bwMode="gray">
          <a:xfrm>
            <a:off x="10035676" y="2672916"/>
            <a:ext cx="1440000" cy="288000"/>
          </a:xfrm>
          <a:prstGeom prst="roundRect">
            <a:avLst>
              <a:gd name="adj" fmla="val 12037"/>
            </a:avLst>
          </a:prstGeom>
          <a:solidFill>
            <a:srgbClr val="333333"/>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9" name="Espace réservé du texte 8">
            <a:extLst>
              <a:ext uri="{FF2B5EF4-FFF2-40B4-BE49-F238E27FC236}">
                <a16:creationId xmlns:a16="http://schemas.microsoft.com/office/drawing/2014/main" id="{DB500836-CFCA-485A-9C5A-D2681C9D4C39}"/>
              </a:ext>
            </a:extLst>
          </p:cNvPr>
          <p:cNvSpPr txBox="1">
            <a:spLocks/>
          </p:cNvSpPr>
          <p:nvPr userDrawn="1"/>
        </p:nvSpPr>
        <p:spPr bwMode="gray">
          <a:xfrm>
            <a:off x="145792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789B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789B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789BF"/>
              </a:solidFill>
              <a:effectLst/>
              <a:uLnTx/>
              <a:uFillTx/>
              <a:latin typeface="Century Gothic"/>
              <a:ea typeface="+mn-ea"/>
              <a:cs typeface="+mn-cs"/>
            </a:endParaRPr>
          </a:p>
        </p:txBody>
      </p:sp>
      <p:sp>
        <p:nvSpPr>
          <p:cNvPr id="30" name="Espace réservé pour une image  10">
            <a:extLst>
              <a:ext uri="{FF2B5EF4-FFF2-40B4-BE49-F238E27FC236}">
                <a16:creationId xmlns:a16="http://schemas.microsoft.com/office/drawing/2014/main" id="{0400A1EB-71F2-4E9B-B69B-01FD62FD0104}"/>
              </a:ext>
            </a:extLst>
          </p:cNvPr>
          <p:cNvSpPr txBox="1">
            <a:spLocks/>
          </p:cNvSpPr>
          <p:nvPr userDrawn="1"/>
        </p:nvSpPr>
        <p:spPr bwMode="gray">
          <a:xfrm>
            <a:off x="831796"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31" name="Espace réservé du texte 8">
            <a:extLst>
              <a:ext uri="{FF2B5EF4-FFF2-40B4-BE49-F238E27FC236}">
                <a16:creationId xmlns:a16="http://schemas.microsoft.com/office/drawing/2014/main" id="{8563923A-6011-42E4-93E2-5291EF2172AC}"/>
              </a:ext>
            </a:extLst>
          </p:cNvPr>
          <p:cNvSpPr txBox="1">
            <a:spLocks/>
          </p:cNvSpPr>
          <p:nvPr userDrawn="1"/>
        </p:nvSpPr>
        <p:spPr bwMode="gray">
          <a:xfrm>
            <a:off x="145792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789B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789B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789BF"/>
              </a:solidFill>
              <a:effectLst/>
              <a:uLnTx/>
              <a:uFillTx/>
              <a:latin typeface="Century Gothic"/>
              <a:ea typeface="+mn-ea"/>
              <a:cs typeface="+mn-cs"/>
            </a:endParaRPr>
          </a:p>
        </p:txBody>
      </p:sp>
      <p:sp>
        <p:nvSpPr>
          <p:cNvPr id="32" name="Espace réservé pour une image  10">
            <a:extLst>
              <a:ext uri="{FF2B5EF4-FFF2-40B4-BE49-F238E27FC236}">
                <a16:creationId xmlns:a16="http://schemas.microsoft.com/office/drawing/2014/main" id="{F529762E-BE4B-4C31-8BE7-FB5A9B7A9DB2}"/>
              </a:ext>
            </a:extLst>
          </p:cNvPr>
          <p:cNvSpPr txBox="1">
            <a:spLocks/>
          </p:cNvSpPr>
          <p:nvPr userDrawn="1"/>
        </p:nvSpPr>
        <p:spPr bwMode="gray">
          <a:xfrm>
            <a:off x="831796"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33" name="Espace réservé du texte 8">
            <a:extLst>
              <a:ext uri="{FF2B5EF4-FFF2-40B4-BE49-F238E27FC236}">
                <a16:creationId xmlns:a16="http://schemas.microsoft.com/office/drawing/2014/main" id="{235295CE-1BF4-4AD1-BCC5-6A05E7491B02}"/>
              </a:ext>
            </a:extLst>
          </p:cNvPr>
          <p:cNvSpPr txBox="1">
            <a:spLocks/>
          </p:cNvSpPr>
          <p:nvPr userDrawn="1"/>
        </p:nvSpPr>
        <p:spPr bwMode="gray">
          <a:xfrm>
            <a:off x="1457924" y="469625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789B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789B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789BF"/>
              </a:solidFill>
              <a:effectLst/>
              <a:uLnTx/>
              <a:uFillTx/>
              <a:latin typeface="Century Gothic"/>
              <a:ea typeface="+mn-ea"/>
              <a:cs typeface="+mn-cs"/>
            </a:endParaRPr>
          </a:p>
        </p:txBody>
      </p:sp>
      <p:sp>
        <p:nvSpPr>
          <p:cNvPr id="34" name="Espace réservé pour une image  10">
            <a:extLst>
              <a:ext uri="{FF2B5EF4-FFF2-40B4-BE49-F238E27FC236}">
                <a16:creationId xmlns:a16="http://schemas.microsoft.com/office/drawing/2014/main" id="{4A485ABA-C04D-4EF4-918F-211EF15A6C3D}"/>
              </a:ext>
            </a:extLst>
          </p:cNvPr>
          <p:cNvSpPr txBox="1">
            <a:spLocks/>
          </p:cNvSpPr>
          <p:nvPr userDrawn="1"/>
        </p:nvSpPr>
        <p:spPr bwMode="gray">
          <a:xfrm>
            <a:off x="831796" y="4681520"/>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35" name="Espace réservé du texte 8">
            <a:extLst>
              <a:ext uri="{FF2B5EF4-FFF2-40B4-BE49-F238E27FC236}">
                <a16:creationId xmlns:a16="http://schemas.microsoft.com/office/drawing/2014/main" id="{CF3DE523-422E-4424-887B-099BDD3D315A}"/>
              </a:ext>
            </a:extLst>
          </p:cNvPr>
          <p:cNvSpPr txBox="1">
            <a:spLocks/>
          </p:cNvSpPr>
          <p:nvPr userDrawn="1"/>
        </p:nvSpPr>
        <p:spPr bwMode="gray">
          <a:xfrm>
            <a:off x="2990856"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36" name="Espace réservé pour une image  10">
            <a:extLst>
              <a:ext uri="{FF2B5EF4-FFF2-40B4-BE49-F238E27FC236}">
                <a16:creationId xmlns:a16="http://schemas.microsoft.com/office/drawing/2014/main" id="{946EE228-4757-42EF-9D06-5344F1CC4409}"/>
              </a:ext>
            </a:extLst>
          </p:cNvPr>
          <p:cNvSpPr txBox="1">
            <a:spLocks/>
          </p:cNvSpPr>
          <p:nvPr userDrawn="1"/>
        </p:nvSpPr>
        <p:spPr bwMode="gray">
          <a:xfrm>
            <a:off x="2364728"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37" name="Espace réservé du texte 8">
            <a:extLst>
              <a:ext uri="{FF2B5EF4-FFF2-40B4-BE49-F238E27FC236}">
                <a16:creationId xmlns:a16="http://schemas.microsoft.com/office/drawing/2014/main" id="{F1A36353-A1FA-40EE-A82C-D96363EFA2F9}"/>
              </a:ext>
            </a:extLst>
          </p:cNvPr>
          <p:cNvSpPr txBox="1">
            <a:spLocks/>
          </p:cNvSpPr>
          <p:nvPr userDrawn="1"/>
        </p:nvSpPr>
        <p:spPr bwMode="gray">
          <a:xfrm>
            <a:off x="454112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38" name="Espace réservé pour une image  10">
            <a:extLst>
              <a:ext uri="{FF2B5EF4-FFF2-40B4-BE49-F238E27FC236}">
                <a16:creationId xmlns:a16="http://schemas.microsoft.com/office/drawing/2014/main" id="{0E3740DD-5017-4060-9D89-6950F8E2EDFE}"/>
              </a:ext>
            </a:extLst>
          </p:cNvPr>
          <p:cNvSpPr txBox="1">
            <a:spLocks/>
          </p:cNvSpPr>
          <p:nvPr userDrawn="1"/>
        </p:nvSpPr>
        <p:spPr bwMode="gray">
          <a:xfrm>
            <a:off x="3914996"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39" name="Espace réservé du texte 8">
            <a:extLst>
              <a:ext uri="{FF2B5EF4-FFF2-40B4-BE49-F238E27FC236}">
                <a16:creationId xmlns:a16="http://schemas.microsoft.com/office/drawing/2014/main" id="{01A521A8-2E70-4E25-8328-BF2FA7FC4FBC}"/>
              </a:ext>
            </a:extLst>
          </p:cNvPr>
          <p:cNvSpPr txBox="1">
            <a:spLocks/>
          </p:cNvSpPr>
          <p:nvPr userDrawn="1"/>
        </p:nvSpPr>
        <p:spPr bwMode="gray">
          <a:xfrm>
            <a:off x="454112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40" name="Espace réservé pour une image  10">
            <a:extLst>
              <a:ext uri="{FF2B5EF4-FFF2-40B4-BE49-F238E27FC236}">
                <a16:creationId xmlns:a16="http://schemas.microsoft.com/office/drawing/2014/main" id="{8B454CE0-C348-4F23-9EA0-A05EBA4EEC90}"/>
              </a:ext>
            </a:extLst>
          </p:cNvPr>
          <p:cNvSpPr txBox="1">
            <a:spLocks/>
          </p:cNvSpPr>
          <p:nvPr userDrawn="1"/>
        </p:nvSpPr>
        <p:spPr bwMode="gray">
          <a:xfrm>
            <a:off x="3914996"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41" name="Espace réservé du texte 8">
            <a:extLst>
              <a:ext uri="{FF2B5EF4-FFF2-40B4-BE49-F238E27FC236}">
                <a16:creationId xmlns:a16="http://schemas.microsoft.com/office/drawing/2014/main" id="{45EF7922-DAF4-45A1-AB44-5A71099FE0C3}"/>
              </a:ext>
            </a:extLst>
          </p:cNvPr>
          <p:cNvSpPr txBox="1">
            <a:spLocks/>
          </p:cNvSpPr>
          <p:nvPr userDrawn="1"/>
        </p:nvSpPr>
        <p:spPr bwMode="gray">
          <a:xfrm>
            <a:off x="6100592"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DA6C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DA6C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DA6CF"/>
              </a:solidFill>
              <a:effectLst/>
              <a:uLnTx/>
              <a:uFillTx/>
              <a:latin typeface="Century Gothic"/>
              <a:ea typeface="+mn-ea"/>
              <a:cs typeface="+mn-cs"/>
            </a:endParaRPr>
          </a:p>
        </p:txBody>
      </p:sp>
      <p:sp>
        <p:nvSpPr>
          <p:cNvPr id="42" name="Espace réservé pour une image  10">
            <a:extLst>
              <a:ext uri="{FF2B5EF4-FFF2-40B4-BE49-F238E27FC236}">
                <a16:creationId xmlns:a16="http://schemas.microsoft.com/office/drawing/2014/main" id="{146F92F7-92E2-424B-AB45-58F9594DEBEE}"/>
              </a:ext>
            </a:extLst>
          </p:cNvPr>
          <p:cNvSpPr txBox="1">
            <a:spLocks/>
          </p:cNvSpPr>
          <p:nvPr userDrawn="1"/>
        </p:nvSpPr>
        <p:spPr bwMode="gray">
          <a:xfrm>
            <a:off x="5474464"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43" name="Espace réservé du texte 8">
            <a:extLst>
              <a:ext uri="{FF2B5EF4-FFF2-40B4-BE49-F238E27FC236}">
                <a16:creationId xmlns:a16="http://schemas.microsoft.com/office/drawing/2014/main" id="{1AD4982A-3D2A-4028-8B93-65DAF91B64D7}"/>
              </a:ext>
            </a:extLst>
          </p:cNvPr>
          <p:cNvSpPr txBox="1">
            <a:spLocks/>
          </p:cNvSpPr>
          <p:nvPr userDrawn="1"/>
        </p:nvSpPr>
        <p:spPr bwMode="gray">
          <a:xfrm>
            <a:off x="6100592"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DA6C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DA6C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DA6CF"/>
              </a:solidFill>
              <a:effectLst/>
              <a:uLnTx/>
              <a:uFillTx/>
              <a:latin typeface="Century Gothic"/>
              <a:ea typeface="+mn-ea"/>
              <a:cs typeface="+mn-cs"/>
            </a:endParaRPr>
          </a:p>
        </p:txBody>
      </p:sp>
      <p:sp>
        <p:nvSpPr>
          <p:cNvPr id="44" name="Espace réservé pour une image  10">
            <a:extLst>
              <a:ext uri="{FF2B5EF4-FFF2-40B4-BE49-F238E27FC236}">
                <a16:creationId xmlns:a16="http://schemas.microsoft.com/office/drawing/2014/main" id="{A500A026-2D8F-4F71-ADB7-6784646D5D04}"/>
              </a:ext>
            </a:extLst>
          </p:cNvPr>
          <p:cNvSpPr txBox="1">
            <a:spLocks/>
          </p:cNvSpPr>
          <p:nvPr userDrawn="1"/>
        </p:nvSpPr>
        <p:spPr bwMode="gray">
          <a:xfrm>
            <a:off x="5474464"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45" name="Espace réservé du texte 8">
            <a:extLst>
              <a:ext uri="{FF2B5EF4-FFF2-40B4-BE49-F238E27FC236}">
                <a16:creationId xmlns:a16="http://schemas.microsoft.com/office/drawing/2014/main" id="{50E88BE9-B98A-4084-81CA-325B991FA061}"/>
              </a:ext>
            </a:extLst>
          </p:cNvPr>
          <p:cNvSpPr txBox="1">
            <a:spLocks/>
          </p:cNvSpPr>
          <p:nvPr userDrawn="1"/>
        </p:nvSpPr>
        <p:spPr bwMode="gray">
          <a:xfrm>
            <a:off x="7478212"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DA6C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DA6C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DA6CF"/>
              </a:solidFill>
              <a:effectLst/>
              <a:uLnTx/>
              <a:uFillTx/>
              <a:latin typeface="Century Gothic"/>
              <a:ea typeface="+mn-ea"/>
              <a:cs typeface="+mn-cs"/>
            </a:endParaRPr>
          </a:p>
        </p:txBody>
      </p:sp>
      <p:sp>
        <p:nvSpPr>
          <p:cNvPr id="46" name="Espace réservé pour une image  10">
            <a:extLst>
              <a:ext uri="{FF2B5EF4-FFF2-40B4-BE49-F238E27FC236}">
                <a16:creationId xmlns:a16="http://schemas.microsoft.com/office/drawing/2014/main" id="{22A5AD47-F3C4-41F7-B919-A5951139CC1C}"/>
              </a:ext>
            </a:extLst>
          </p:cNvPr>
          <p:cNvSpPr txBox="1">
            <a:spLocks/>
          </p:cNvSpPr>
          <p:nvPr userDrawn="1"/>
        </p:nvSpPr>
        <p:spPr bwMode="gray">
          <a:xfrm>
            <a:off x="6852084"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47" name="Espace réservé du texte 8">
            <a:extLst>
              <a:ext uri="{FF2B5EF4-FFF2-40B4-BE49-F238E27FC236}">
                <a16:creationId xmlns:a16="http://schemas.microsoft.com/office/drawing/2014/main" id="{306DD69E-8130-41CA-8D67-9A2869237FFD}"/>
              </a:ext>
            </a:extLst>
          </p:cNvPr>
          <p:cNvSpPr txBox="1">
            <a:spLocks/>
          </p:cNvSpPr>
          <p:nvPr userDrawn="1"/>
        </p:nvSpPr>
        <p:spPr bwMode="gray">
          <a:xfrm>
            <a:off x="6578112" y="488389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DA6C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DA6C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DA6CF"/>
              </a:solidFill>
              <a:effectLst/>
              <a:uLnTx/>
              <a:uFillTx/>
              <a:latin typeface="Century Gothic"/>
              <a:ea typeface="+mn-ea"/>
              <a:cs typeface="+mn-cs"/>
            </a:endParaRPr>
          </a:p>
        </p:txBody>
      </p:sp>
      <p:sp>
        <p:nvSpPr>
          <p:cNvPr id="48" name="Espace réservé pour une image  10">
            <a:extLst>
              <a:ext uri="{FF2B5EF4-FFF2-40B4-BE49-F238E27FC236}">
                <a16:creationId xmlns:a16="http://schemas.microsoft.com/office/drawing/2014/main" id="{A8BDF57E-D600-41E3-9D42-EFDE7DB28A54}"/>
              </a:ext>
            </a:extLst>
          </p:cNvPr>
          <p:cNvSpPr txBox="1">
            <a:spLocks/>
          </p:cNvSpPr>
          <p:nvPr userDrawn="1"/>
        </p:nvSpPr>
        <p:spPr bwMode="gray">
          <a:xfrm>
            <a:off x="5951984" y="4869160"/>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49" name="Espace réservé du texte 8">
            <a:extLst>
              <a:ext uri="{FF2B5EF4-FFF2-40B4-BE49-F238E27FC236}">
                <a16:creationId xmlns:a16="http://schemas.microsoft.com/office/drawing/2014/main" id="{84D17897-9250-4E97-9D7A-C7B57B699B42}"/>
              </a:ext>
            </a:extLst>
          </p:cNvPr>
          <p:cNvSpPr txBox="1">
            <a:spLocks/>
          </p:cNvSpPr>
          <p:nvPr userDrawn="1"/>
        </p:nvSpPr>
        <p:spPr bwMode="gray">
          <a:xfrm>
            <a:off x="8378312" y="488389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DA6C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DA6C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DA6CF"/>
              </a:solidFill>
              <a:effectLst/>
              <a:uLnTx/>
              <a:uFillTx/>
              <a:latin typeface="Century Gothic"/>
              <a:ea typeface="+mn-ea"/>
              <a:cs typeface="+mn-cs"/>
            </a:endParaRPr>
          </a:p>
        </p:txBody>
      </p:sp>
      <p:sp>
        <p:nvSpPr>
          <p:cNvPr id="50" name="Espace réservé pour une image  10">
            <a:extLst>
              <a:ext uri="{FF2B5EF4-FFF2-40B4-BE49-F238E27FC236}">
                <a16:creationId xmlns:a16="http://schemas.microsoft.com/office/drawing/2014/main" id="{E8D28B9B-C857-442E-B6E2-B6577D50F86D}"/>
              </a:ext>
            </a:extLst>
          </p:cNvPr>
          <p:cNvSpPr txBox="1">
            <a:spLocks/>
          </p:cNvSpPr>
          <p:nvPr userDrawn="1"/>
        </p:nvSpPr>
        <p:spPr bwMode="gray">
          <a:xfrm>
            <a:off x="7752184" y="4869160"/>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51" name="Espace réservé du texte 8">
            <a:extLst>
              <a:ext uri="{FF2B5EF4-FFF2-40B4-BE49-F238E27FC236}">
                <a16:creationId xmlns:a16="http://schemas.microsoft.com/office/drawing/2014/main" id="{C6F557D8-AF44-4C2D-9E4D-D2E34B006582}"/>
              </a:ext>
            </a:extLst>
          </p:cNvPr>
          <p:cNvSpPr txBox="1">
            <a:spLocks/>
          </p:cNvSpPr>
          <p:nvPr userDrawn="1"/>
        </p:nvSpPr>
        <p:spPr bwMode="gray">
          <a:xfrm>
            <a:off x="923044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52" name="Espace réservé pour une image  10">
            <a:extLst>
              <a:ext uri="{FF2B5EF4-FFF2-40B4-BE49-F238E27FC236}">
                <a16:creationId xmlns:a16="http://schemas.microsoft.com/office/drawing/2014/main" id="{6AB2352D-F45B-4318-BD5E-0F514A33FC56}"/>
              </a:ext>
            </a:extLst>
          </p:cNvPr>
          <p:cNvSpPr txBox="1">
            <a:spLocks/>
          </p:cNvSpPr>
          <p:nvPr userDrawn="1"/>
        </p:nvSpPr>
        <p:spPr bwMode="gray">
          <a:xfrm>
            <a:off x="8604316"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53" name="Espace réservé du texte 8">
            <a:extLst>
              <a:ext uri="{FF2B5EF4-FFF2-40B4-BE49-F238E27FC236}">
                <a16:creationId xmlns:a16="http://schemas.microsoft.com/office/drawing/2014/main" id="{ACA390E3-0F62-48B2-82E8-D6A328B97ACD}"/>
              </a:ext>
            </a:extLst>
          </p:cNvPr>
          <p:cNvSpPr txBox="1">
            <a:spLocks/>
          </p:cNvSpPr>
          <p:nvPr userDrawn="1"/>
        </p:nvSpPr>
        <p:spPr bwMode="gray">
          <a:xfrm>
            <a:off x="923044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54" name="Espace réservé pour une image  10">
            <a:extLst>
              <a:ext uri="{FF2B5EF4-FFF2-40B4-BE49-F238E27FC236}">
                <a16:creationId xmlns:a16="http://schemas.microsoft.com/office/drawing/2014/main" id="{3308AC07-0893-4B41-88D7-061C12ED4FDB}"/>
              </a:ext>
            </a:extLst>
          </p:cNvPr>
          <p:cNvSpPr txBox="1">
            <a:spLocks/>
          </p:cNvSpPr>
          <p:nvPr userDrawn="1"/>
        </p:nvSpPr>
        <p:spPr bwMode="gray">
          <a:xfrm>
            <a:off x="8604316"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55" name="Espace réservé du texte 8">
            <a:extLst>
              <a:ext uri="{FF2B5EF4-FFF2-40B4-BE49-F238E27FC236}">
                <a16:creationId xmlns:a16="http://schemas.microsoft.com/office/drawing/2014/main" id="{FEECBF03-F85E-40FA-AC61-28056A4D86E3}"/>
              </a:ext>
            </a:extLst>
          </p:cNvPr>
          <p:cNvSpPr txBox="1">
            <a:spLocks/>
          </p:cNvSpPr>
          <p:nvPr userDrawn="1"/>
        </p:nvSpPr>
        <p:spPr bwMode="gray">
          <a:xfrm>
            <a:off x="10754576"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56" name="Espace réservé pour une image  10">
            <a:extLst>
              <a:ext uri="{FF2B5EF4-FFF2-40B4-BE49-F238E27FC236}">
                <a16:creationId xmlns:a16="http://schemas.microsoft.com/office/drawing/2014/main" id="{A0333E93-A5CF-41D0-8309-A8EB0C0AF041}"/>
              </a:ext>
            </a:extLst>
          </p:cNvPr>
          <p:cNvSpPr txBox="1">
            <a:spLocks/>
          </p:cNvSpPr>
          <p:nvPr userDrawn="1"/>
        </p:nvSpPr>
        <p:spPr bwMode="gray">
          <a:xfrm>
            <a:off x="10128448"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57" name="Espace réservé du texte 8">
            <a:extLst>
              <a:ext uri="{FF2B5EF4-FFF2-40B4-BE49-F238E27FC236}">
                <a16:creationId xmlns:a16="http://schemas.microsoft.com/office/drawing/2014/main" id="{8A42AAC9-9ED6-47E5-9C02-EBD859E875A4}"/>
              </a:ext>
            </a:extLst>
          </p:cNvPr>
          <p:cNvSpPr txBox="1">
            <a:spLocks/>
          </p:cNvSpPr>
          <p:nvPr userDrawn="1"/>
        </p:nvSpPr>
        <p:spPr bwMode="gray">
          <a:xfrm>
            <a:off x="10574556"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58" name="Espace réservé pour une image  10">
            <a:extLst>
              <a:ext uri="{FF2B5EF4-FFF2-40B4-BE49-F238E27FC236}">
                <a16:creationId xmlns:a16="http://schemas.microsoft.com/office/drawing/2014/main" id="{80C34695-D754-4AAB-8E93-BB3C777EC734}"/>
              </a:ext>
            </a:extLst>
          </p:cNvPr>
          <p:cNvSpPr txBox="1">
            <a:spLocks/>
          </p:cNvSpPr>
          <p:nvPr userDrawn="1"/>
        </p:nvSpPr>
        <p:spPr bwMode="gray">
          <a:xfrm>
            <a:off x="9948428"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Tree>
    <p:extLst>
      <p:ext uri="{BB962C8B-B14F-4D97-AF65-F5344CB8AC3E}">
        <p14:creationId xmlns:p14="http://schemas.microsoft.com/office/powerpoint/2010/main" val="2114428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Cover">
    <p:spTree>
      <p:nvGrpSpPr>
        <p:cNvPr id="1" name=""/>
        <p:cNvGrpSpPr/>
        <p:nvPr/>
      </p:nvGrpSpPr>
      <p:grpSpPr>
        <a:xfrm>
          <a:off x="0" y="0"/>
          <a:ext cx="0" cy="0"/>
          <a:chOff x="0" y="0"/>
          <a:chExt cx="0" cy="0"/>
        </a:xfrm>
      </p:grpSpPr>
      <p:sp>
        <p:nvSpPr>
          <p:cNvPr id="14" name="Rectangle 13"/>
          <p:cNvSpPr/>
          <p:nvPr userDrawn="1"/>
        </p:nvSpPr>
        <p:spPr bwMode="gray">
          <a:xfrm>
            <a:off x="0" y="428"/>
            <a:ext cx="12192000" cy="6858000"/>
          </a:xfrm>
          <a:prstGeom prst="rect">
            <a:avLst/>
          </a:prstGeom>
          <a:solidFill>
            <a:srgbClr val="6A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ous-titre 2"/>
          <p:cNvSpPr>
            <a:spLocks noGrp="1"/>
          </p:cNvSpPr>
          <p:nvPr>
            <p:ph type="subTitle" idx="1" hasCustomPrompt="1"/>
          </p:nvPr>
        </p:nvSpPr>
        <p:spPr bwMode="gray">
          <a:xfrm>
            <a:off x="6449064" y="3176410"/>
            <a:ext cx="4579484" cy="1260000"/>
          </a:xfrm>
        </p:spPr>
        <p:txBody>
          <a:bodyPr/>
          <a:lstStyle>
            <a:lvl1pPr marL="0" indent="0" algn="l">
              <a:spcAft>
                <a:spcPts val="0"/>
              </a:spcAft>
              <a:buNone/>
              <a:defRPr sz="257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Second line</a:t>
            </a:r>
          </a:p>
        </p:txBody>
      </p:sp>
      <p:sp>
        <p:nvSpPr>
          <p:cNvPr id="7" name="Titre 6"/>
          <p:cNvSpPr>
            <a:spLocks noGrp="1"/>
          </p:cNvSpPr>
          <p:nvPr>
            <p:ph type="title" hasCustomPrompt="1"/>
          </p:nvPr>
        </p:nvSpPr>
        <p:spPr bwMode="gray">
          <a:xfrm>
            <a:off x="6449064" y="1946000"/>
            <a:ext cx="4572508" cy="1260000"/>
          </a:xfrm>
        </p:spPr>
        <p:txBody>
          <a:bodyPr anchor="b" anchorCtr="0"/>
          <a:lstStyle>
            <a:lvl1pPr>
              <a:defRPr sz="2570">
                <a:solidFill>
                  <a:schemeClr val="bg1"/>
                </a:solidFill>
              </a:defRPr>
            </a:lvl1pPr>
          </a:lstStyle>
          <a:p>
            <a:r>
              <a:rPr lang="en-GB" noProof="0"/>
              <a:t>Presentation title</a:t>
            </a:r>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4744203"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5" name="Imag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547688" y="2392313"/>
            <a:ext cx="3596955" cy="1800000"/>
          </a:xfrm>
          <a:prstGeom prst="rect">
            <a:avLst/>
          </a:prstGeom>
        </p:spPr>
      </p:pic>
    </p:spTree>
    <p:extLst>
      <p:ext uri="{BB962C8B-B14F-4D97-AF65-F5344CB8AC3E}">
        <p14:creationId xmlns:p14="http://schemas.microsoft.com/office/powerpoint/2010/main" val="1005637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_Layout_v3">
    <p:spTree>
      <p:nvGrpSpPr>
        <p:cNvPr id="1" name=""/>
        <p:cNvGrpSpPr/>
        <p:nvPr/>
      </p:nvGrpSpPr>
      <p:grpSpPr>
        <a:xfrm>
          <a:off x="0" y="0"/>
          <a:ext cx="0" cy="0"/>
          <a:chOff x="0" y="0"/>
          <a:chExt cx="0" cy="0"/>
        </a:xfrm>
      </p:grpSpPr>
      <p:sp>
        <p:nvSpPr>
          <p:cNvPr id="15" name="Rectangle 14"/>
          <p:cNvSpPr/>
          <p:nvPr userDrawn="1"/>
        </p:nvSpPr>
        <p:spPr bwMode="gray">
          <a:xfrm>
            <a:off x="7872000" y="0"/>
            <a:ext cx="4320000" cy="6858000"/>
          </a:xfrm>
          <a:prstGeom prst="rect">
            <a:avLst/>
          </a:prstGeom>
          <a:solidFill>
            <a:srgbClr val="6A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bwMode="gray">
          <a:xfrm>
            <a:off x="1440000" y="0"/>
            <a:ext cx="180000" cy="6858000"/>
          </a:xfrm>
          <a:prstGeom prst="rect">
            <a:avLst/>
          </a:prstGeom>
          <a:solidFill>
            <a:srgbClr val="459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bwMode="gray">
          <a:xfrm>
            <a:off x="0" y="0"/>
            <a:ext cx="1440000" cy="6858000"/>
          </a:xfrm>
          <a:prstGeom prst="rect">
            <a:avLst/>
          </a:prstGeom>
          <a:solidFill>
            <a:srgbClr val="B5D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B5D5B8"/>
              </a:solidFill>
            </a:endParaRP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9" name="Titre 8"/>
          <p:cNvSpPr>
            <a:spLocks noGrp="1"/>
          </p:cNvSpPr>
          <p:nvPr>
            <p:ph type="title" hasCustomPrompt="1"/>
          </p:nvPr>
        </p:nvSpPr>
        <p:spPr bwMode="gray">
          <a:xfrm>
            <a:off x="7536160" y="800709"/>
            <a:ext cx="4655840" cy="5688631"/>
          </a:xfrm>
        </p:spPr>
        <p:txBody>
          <a:bodyPr/>
          <a:lstStyle>
            <a:lvl1pPr>
              <a:defRPr sz="35000" b="0">
                <a:solidFill>
                  <a:schemeClr val="bg1"/>
                </a:solidFill>
                <a:latin typeface="Times New Roman" pitchFamily="18" charset="0"/>
                <a:cs typeface="Times New Roman" pitchFamily="18" charset="0"/>
              </a:defRPr>
            </a:lvl1pPr>
          </a:lstStyle>
          <a:p>
            <a:r>
              <a:rPr lang="fr-FR"/>
              <a:t>0</a:t>
            </a:r>
            <a:endParaRPr lang="en-US"/>
          </a:p>
        </p:txBody>
      </p:sp>
      <p:sp>
        <p:nvSpPr>
          <p:cNvPr id="14" name="Espace réservé du texte 13"/>
          <p:cNvSpPr>
            <a:spLocks noGrp="1"/>
          </p:cNvSpPr>
          <p:nvPr>
            <p:ph type="body" sz="quarter" idx="13" hasCustomPrompt="1"/>
          </p:nvPr>
        </p:nvSpPr>
        <p:spPr bwMode="gray">
          <a:xfrm>
            <a:off x="2171700" y="1433470"/>
            <a:ext cx="5698800" cy="4011754"/>
          </a:xfrm>
          <a:solidFill>
            <a:schemeClr val="bg1"/>
          </a:solidFill>
        </p:spPr>
        <p:txBody>
          <a:bodyPr anchor="ctr" anchorCtr="0"/>
          <a:lstStyle>
            <a:lvl1pPr>
              <a:lnSpc>
                <a:spcPct val="95000"/>
              </a:lnSpc>
              <a:spcAft>
                <a:spcPts val="0"/>
              </a:spcAft>
              <a:defRPr sz="2000">
                <a:solidFill>
                  <a:srgbClr val="73B17A"/>
                </a:solidFill>
              </a:defRPr>
            </a:lvl1pPr>
            <a:lvl2pPr>
              <a:lnSpc>
                <a:spcPct val="95000"/>
              </a:lnSpc>
              <a:defRPr sz="2000" cap="all" baseline="0">
                <a:solidFill>
                  <a:schemeClr val="tx1"/>
                </a:solidFill>
              </a:defRPr>
            </a:lvl2pPr>
          </a:lstStyle>
          <a:p>
            <a:pPr lvl="0"/>
            <a:r>
              <a:rPr lang="fr-FR" err="1"/>
              <a:t>Chapter</a:t>
            </a:r>
            <a:r>
              <a:rPr lang="fr-FR"/>
              <a:t> </a:t>
            </a:r>
            <a:r>
              <a:rPr lang="fr-FR" err="1"/>
              <a:t>title</a:t>
            </a:r>
            <a:endParaRPr lang="fr-FR"/>
          </a:p>
          <a:p>
            <a:pPr lvl="1"/>
            <a:r>
              <a:rPr lang="fr-FR" err="1"/>
              <a:t>Subtitle</a:t>
            </a:r>
            <a:endParaRPr lang="en-US"/>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54187" y="5481064"/>
            <a:ext cx="1440000" cy="1440000"/>
          </a:xfrm>
          <a:prstGeom prst="rect">
            <a:avLst/>
          </a:prstGeom>
        </p:spPr>
      </p:pic>
    </p:spTree>
    <p:extLst>
      <p:ext uri="{BB962C8B-B14F-4D97-AF65-F5344CB8AC3E}">
        <p14:creationId xmlns:p14="http://schemas.microsoft.com/office/powerpoint/2010/main" val="2735671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Summary">
    <p:spTree>
      <p:nvGrpSpPr>
        <p:cNvPr id="1" name=""/>
        <p:cNvGrpSpPr/>
        <p:nvPr/>
      </p:nvGrpSpPr>
      <p:grpSpPr>
        <a:xfrm>
          <a:off x="0" y="0"/>
          <a:ext cx="0" cy="0"/>
          <a:chOff x="0" y="0"/>
          <a:chExt cx="0" cy="0"/>
        </a:xfrm>
      </p:grpSpPr>
      <p:sp>
        <p:nvSpPr>
          <p:cNvPr id="10" name="Rectangle 9"/>
          <p:cNvSpPr/>
          <p:nvPr userDrawn="1"/>
        </p:nvSpPr>
        <p:spPr bwMode="gray">
          <a:xfrm>
            <a:off x="11472000" y="0"/>
            <a:ext cx="720000" cy="6858000"/>
          </a:xfrm>
          <a:prstGeom prst="rect">
            <a:avLst/>
          </a:prstGeom>
          <a:solidFill>
            <a:srgbClr val="6A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p:cNvSpPr>
            <a:spLocks noGrp="1"/>
          </p:cNvSpPr>
          <p:nvPr>
            <p:ph type="title" hasCustomPrompt="1"/>
          </p:nvPr>
        </p:nvSpPr>
        <p:spPr bwMode="gray">
          <a:xfrm>
            <a:off x="2135560" y="656693"/>
            <a:ext cx="8856984" cy="1080000"/>
          </a:xfrm>
        </p:spPr>
        <p:txBody>
          <a:bodyPr/>
          <a:lstStyle>
            <a:lvl1pPr>
              <a:defRPr>
                <a:solidFill>
                  <a:srgbClr val="45964D"/>
                </a:solidFill>
              </a:defRPr>
            </a:lvl1pPr>
          </a:lstStyle>
          <a:p>
            <a:r>
              <a:rPr lang="fr-FR" err="1"/>
              <a:t>summary</a:t>
            </a:r>
            <a:endParaRPr lang="en-US"/>
          </a:p>
        </p:txBody>
      </p:sp>
      <p:sp>
        <p:nvSpPr>
          <p:cNvPr id="8" name="Espace réservé du texte 7"/>
          <p:cNvSpPr>
            <a:spLocks noGrp="1"/>
          </p:cNvSpPr>
          <p:nvPr>
            <p:ph type="body" sz="quarter" idx="13" hasCustomPrompt="1"/>
          </p:nvPr>
        </p:nvSpPr>
        <p:spPr bwMode="gray">
          <a:xfrm>
            <a:off x="2963652" y="1799018"/>
            <a:ext cx="3132348" cy="3798793"/>
          </a:xfrm>
        </p:spPr>
        <p:txBody>
          <a:bodyPr/>
          <a:lstStyle>
            <a:lvl1pPr marL="0" indent="0">
              <a:spcBef>
                <a:spcPts val="2300"/>
              </a:spcBef>
              <a:spcAft>
                <a:spcPts val="0"/>
              </a:spcAft>
              <a:tabLst>
                <a:tab pos="557213" algn="r"/>
                <a:tab pos="630238" algn="l"/>
                <a:tab pos="2597150" algn="l"/>
              </a:tabLst>
              <a:defRPr sz="1300">
                <a:solidFill>
                  <a:srgbClr val="45964D"/>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9" name="Rectangle 8"/>
          <p:cNvSpPr/>
          <p:nvPr userDrawn="1"/>
        </p:nvSpPr>
        <p:spPr bwMode="gray">
          <a:xfrm>
            <a:off x="1440000" y="0"/>
            <a:ext cx="180000" cy="6858000"/>
          </a:xfrm>
          <a:prstGeom prst="rect">
            <a:avLst/>
          </a:prstGeom>
          <a:solidFill>
            <a:srgbClr val="459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bwMode="gray">
          <a:xfrm>
            <a:off x="0" y="0"/>
            <a:ext cx="1440000" cy="6858000"/>
          </a:xfrm>
          <a:prstGeom prst="rect">
            <a:avLst/>
          </a:prstGeom>
          <a:solidFill>
            <a:srgbClr val="B5D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B5D5B8"/>
              </a:solidFill>
            </a:endParaRPr>
          </a:p>
        </p:txBody>
      </p:sp>
      <p:sp>
        <p:nvSpPr>
          <p:cNvPr id="14" name="Espace réservé du texte 7"/>
          <p:cNvSpPr>
            <a:spLocks noGrp="1"/>
          </p:cNvSpPr>
          <p:nvPr>
            <p:ph type="body" sz="quarter" idx="14" hasCustomPrompt="1"/>
          </p:nvPr>
        </p:nvSpPr>
        <p:spPr bwMode="gray">
          <a:xfrm>
            <a:off x="6824652" y="1799018"/>
            <a:ext cx="3132348" cy="3798793"/>
          </a:xfrm>
        </p:spPr>
        <p:txBody>
          <a:bodyPr/>
          <a:lstStyle>
            <a:lvl1pPr marL="0" indent="0">
              <a:spcBef>
                <a:spcPts val="2300"/>
              </a:spcBef>
              <a:spcAft>
                <a:spcPts val="0"/>
              </a:spcAft>
              <a:tabLst>
                <a:tab pos="557213" algn="r"/>
                <a:tab pos="630238" algn="l"/>
                <a:tab pos="2597150" algn="l"/>
              </a:tabLst>
              <a:defRPr sz="1300">
                <a:solidFill>
                  <a:srgbClr val="45964D"/>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15" name="Espace réservé de la date 14"/>
          <p:cNvSpPr>
            <a:spLocks noGrp="1"/>
          </p:cNvSpPr>
          <p:nvPr>
            <p:ph type="dt" sz="half" idx="15"/>
          </p:nvPr>
        </p:nvSpPr>
        <p:spPr bwMode="gray"/>
        <p:txBody>
          <a:bodyPr/>
          <a:lstStyle/>
          <a:p>
            <a:r>
              <a:rPr lang="en-GB"/>
              <a:t>Date</a:t>
            </a:r>
          </a:p>
        </p:txBody>
      </p:sp>
      <p:sp>
        <p:nvSpPr>
          <p:cNvPr id="16" name="Espace réservé du pied de page 15"/>
          <p:cNvSpPr>
            <a:spLocks noGrp="1"/>
          </p:cNvSpPr>
          <p:nvPr>
            <p:ph type="ftr" sz="quarter" idx="16"/>
          </p:nvPr>
        </p:nvSpPr>
        <p:spPr bwMode="gray"/>
        <p:txBody>
          <a:bodyPr/>
          <a:lstStyle/>
          <a:p>
            <a:r>
              <a:rPr lang="en-GB"/>
              <a:t>Footer can be personalized as follow: Insert / Header and footer</a:t>
            </a:r>
          </a:p>
        </p:txBody>
      </p:sp>
      <p:sp>
        <p:nvSpPr>
          <p:cNvPr id="17" name="Espace réservé du numéro de diapositive 16"/>
          <p:cNvSpPr>
            <a:spLocks noGrp="1"/>
          </p:cNvSpPr>
          <p:nvPr>
            <p:ph type="sldNum" sz="quarter" idx="17"/>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54187" y="5481064"/>
            <a:ext cx="1440000" cy="1440000"/>
          </a:xfrm>
          <a:prstGeom prst="rect">
            <a:avLst/>
          </a:prstGeom>
        </p:spPr>
      </p:pic>
    </p:spTree>
    <p:extLst>
      <p:ext uri="{BB962C8B-B14F-4D97-AF65-F5344CB8AC3E}">
        <p14:creationId xmlns:p14="http://schemas.microsoft.com/office/powerpoint/2010/main" val="3603704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Subtitle">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1"/>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19999" y="656692"/>
            <a:ext cx="6840000" cy="360000"/>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19999"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2476500"/>
            <a:ext cx="5401364" cy="3229500"/>
          </a:xfrm>
        </p:spPr>
        <p:txBody>
          <a:bodyPr/>
          <a:lstStyle>
            <a:lvl1pPr>
              <a:spcAft>
                <a:spcPts val="1800"/>
              </a:spcAft>
              <a:defRPr>
                <a:solidFill>
                  <a:srgbClr val="45964D"/>
                </a:solidFill>
              </a:defRPr>
            </a:lvl1pPr>
            <a:lvl2pPr marL="444500" indent="-444500">
              <a:lnSpc>
                <a:spcPct val="100000"/>
              </a:lnSpc>
              <a:buClr>
                <a:srgbClr val="45964D"/>
              </a:buClr>
              <a:buFont typeface="Wingdings" pitchFamily="2" charset="2"/>
              <a:buChar char="§"/>
              <a:defRPr sz="1700"/>
            </a:lvl2pPr>
            <a:lvl3pPr marL="444500" indent="0">
              <a:buNone/>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26990181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Title &amp; text v1">
    <p:spTree>
      <p:nvGrpSpPr>
        <p:cNvPr id="1" name=""/>
        <p:cNvGrpSpPr/>
        <p:nvPr/>
      </p:nvGrpSpPr>
      <p:grpSpPr>
        <a:xfrm>
          <a:off x="0" y="0"/>
          <a:ext cx="0" cy="0"/>
          <a:chOff x="0" y="0"/>
          <a:chExt cx="0" cy="0"/>
        </a:xfrm>
      </p:grpSpPr>
      <p:sp>
        <p:nvSpPr>
          <p:cNvPr id="9" name="Rectangle 8"/>
          <p:cNvSpPr/>
          <p:nvPr userDrawn="1"/>
        </p:nvSpPr>
        <p:spPr bwMode="gray">
          <a:xfrm>
            <a:off x="7872000" y="0"/>
            <a:ext cx="4320000" cy="6858000"/>
          </a:xfrm>
          <a:prstGeom prst="rect">
            <a:avLst/>
          </a:prstGeom>
          <a:solidFill>
            <a:srgbClr val="B5D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bwMode="gray">
          <a:xfrm>
            <a:off x="7872000" y="0"/>
            <a:ext cx="180000" cy="6858000"/>
          </a:xfrm>
          <a:prstGeom prst="rect">
            <a:avLst/>
          </a:prstGeom>
          <a:solidFill>
            <a:srgbClr val="459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orme libre 12"/>
          <p:cNvSpPr/>
          <p:nvPr userDrawn="1"/>
        </p:nvSpPr>
        <p:spPr bwMode="gray">
          <a:xfrm>
            <a:off x="-12700" y="-25401"/>
            <a:ext cx="11347616" cy="6498173"/>
          </a:xfrm>
          <a:custGeom>
            <a:avLst/>
            <a:gdLst>
              <a:gd name="connsiteX0" fmla="*/ 0 w 11328400"/>
              <a:gd name="connsiteY0" fmla="*/ 3467100 h 3467100"/>
              <a:gd name="connsiteX1" fmla="*/ 11328400 w 11328400"/>
              <a:gd name="connsiteY1" fmla="*/ 0 h 3467100"/>
              <a:gd name="connsiteX0" fmla="*/ 0 w 11328400"/>
              <a:gd name="connsiteY0" fmla="*/ 3467100 h 4769216"/>
              <a:gd name="connsiteX1" fmla="*/ 11328400 w 11328400"/>
              <a:gd name="connsiteY1" fmla="*/ 0 h 4769216"/>
              <a:gd name="connsiteX0" fmla="*/ 0 w 11352487"/>
              <a:gd name="connsiteY0" fmla="*/ 3467100 h 5797993"/>
              <a:gd name="connsiteX1" fmla="*/ 11328400 w 11352487"/>
              <a:gd name="connsiteY1" fmla="*/ 0 h 5797993"/>
              <a:gd name="connsiteX0" fmla="*/ 0 w 11355371"/>
              <a:gd name="connsiteY0" fmla="*/ 3467100 h 6497919"/>
              <a:gd name="connsiteX1" fmla="*/ 11328400 w 11355371"/>
              <a:gd name="connsiteY1" fmla="*/ 0 h 6497919"/>
              <a:gd name="connsiteX0" fmla="*/ 0 w 11347424"/>
              <a:gd name="connsiteY0" fmla="*/ 3467100 h 6487814"/>
              <a:gd name="connsiteX1" fmla="*/ 11328400 w 11347424"/>
              <a:gd name="connsiteY1" fmla="*/ 0 h 6487814"/>
              <a:gd name="connsiteX0" fmla="*/ 0 w 11347840"/>
              <a:gd name="connsiteY0" fmla="*/ 3467100 h 6504548"/>
              <a:gd name="connsiteX1" fmla="*/ 11328400 w 11347840"/>
              <a:gd name="connsiteY1" fmla="*/ 0 h 6504548"/>
              <a:gd name="connsiteX0" fmla="*/ 0 w 11347616"/>
              <a:gd name="connsiteY0" fmla="*/ 3467100 h 6498173"/>
              <a:gd name="connsiteX1" fmla="*/ 11328400 w 11347616"/>
              <a:gd name="connsiteY1" fmla="*/ 0 h 6498173"/>
            </a:gdLst>
            <a:ahLst/>
            <a:cxnLst>
              <a:cxn ang="0">
                <a:pos x="connsiteX0" y="connsiteY0"/>
              </a:cxn>
              <a:cxn ang="0">
                <a:pos x="connsiteX1" y="connsiteY1"/>
              </a:cxn>
            </a:cxnLst>
            <a:rect l="l" t="t" r="r" b="b"/>
            <a:pathLst>
              <a:path w="11347616" h="6498173">
                <a:moveTo>
                  <a:pt x="0" y="3467100"/>
                </a:moveTo>
                <a:cubicBezTo>
                  <a:pt x="3452283" y="9065986"/>
                  <a:pt x="11800417" y="6324600"/>
                  <a:pt x="11328400" y="0"/>
                </a:cubicBezTo>
              </a:path>
            </a:pathLst>
          </a:cu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lvl1pPr>
              <a:defRPr>
                <a:solidFill>
                  <a:srgbClr val="45964D"/>
                </a:solidFill>
              </a:defRPr>
            </a:lvl1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3800815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Title &amp; text v2">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956816"/>
            <a:ext cx="8820000" cy="3602880"/>
          </a:xfrm>
        </p:spPr>
        <p:txBody>
          <a:bodyPr/>
          <a:lstStyle>
            <a:lvl1pPr marL="447675" indent="-447675">
              <a:lnSpc>
                <a:spcPct val="190000"/>
              </a:lnSpc>
              <a:spcAft>
                <a:spcPts val="600"/>
              </a:spcAft>
              <a:buClr>
                <a:srgbClr val="45964D"/>
              </a:buClr>
              <a:buFont typeface="Wingdings" pitchFamily="2" charset="2"/>
              <a:buChar char="§"/>
              <a:defRPr sz="1700" b="0" cap="none" baseline="0">
                <a:solidFill>
                  <a:schemeClr val="tx1"/>
                </a:solidFill>
              </a:defRPr>
            </a:lvl1pPr>
            <a:lvl2pPr marL="749300" indent="-301625">
              <a:lnSpc>
                <a:spcPct val="200000"/>
              </a:lnSpc>
              <a:buClr>
                <a:srgbClr val="416BAF"/>
              </a:buClr>
              <a:buFont typeface="Century Gothic" pitchFamily="34" charset="0"/>
              <a:buChar char="→"/>
              <a:defRPr sz="1600">
                <a:solidFill>
                  <a:srgbClr val="45964D"/>
                </a:solidFill>
              </a:defRPr>
            </a:lvl2pPr>
            <a:lvl3pPr marL="0" indent="0">
              <a:lnSpc>
                <a:spcPct val="100000"/>
              </a:lnSpc>
              <a:buNone/>
              <a:defRPr sz="17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19517719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mp; text v3">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8820000" cy="3960000"/>
          </a:xfrm>
        </p:spPr>
        <p:txBody>
          <a:bodyPr/>
          <a:lstStyle>
            <a:lvl1pPr>
              <a:defRPr>
                <a:solidFill>
                  <a:srgbClr val="45964D"/>
                </a:solidFill>
              </a:defRPr>
            </a:lvl1pPr>
            <a:lvl3pPr>
              <a:buClr>
                <a:srgbClr val="45964D"/>
              </a:buClr>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1935027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mp; text - 1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1"/>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2112264"/>
            <a:ext cx="5400000" cy="3593736"/>
          </a:xfrm>
        </p:spPr>
        <p:txBody>
          <a:bodyPr/>
          <a:lstStyle>
            <a:lvl1pPr marL="447675" indent="-447675">
              <a:spcBef>
                <a:spcPts val="2000"/>
              </a:spcBef>
              <a:spcAft>
                <a:spcPts val="200"/>
              </a:spcAft>
              <a:buClr>
                <a:srgbClr val="45964D"/>
              </a:buClr>
              <a:buFont typeface="Wingdings" pitchFamily="2" charset="2"/>
              <a:buChar char="§"/>
              <a:defRPr sz="1700" b="0" cap="none" baseline="0">
                <a:solidFill>
                  <a:schemeClr val="tx1"/>
                </a:solidFill>
              </a:defRPr>
            </a:lvl1pPr>
            <a:lvl2pPr marL="447675" indent="0">
              <a:lnSpc>
                <a:spcPct val="100000"/>
              </a:lnSpc>
              <a:defRPr sz="1400" i="1"/>
            </a:lvl2pPr>
            <a:lvl3pPr marL="0" indent="0">
              <a:buNone/>
              <a:defRPr sz="14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22601853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mp; text v3 - 2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2"/>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12" name="Espace réservé pour une image  10"/>
          <p:cNvSpPr>
            <a:spLocks noGrp="1"/>
          </p:cNvSpPr>
          <p:nvPr>
            <p:ph type="pic" sz="quarter" idx="16" hasCustomPrompt="1"/>
          </p:nvPr>
        </p:nvSpPr>
        <p:spPr bwMode="gray">
          <a:xfrm>
            <a:off x="7872000" y="3427200"/>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lvl1pPr>
              <a:defRPr>
                <a:solidFill>
                  <a:srgbClr val="45964D"/>
                </a:solidFill>
              </a:defRPr>
            </a:lvl1pPr>
            <a:lvl3pPr>
              <a:buClr>
                <a:srgbClr val="6AAB71"/>
              </a:buClr>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3469128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8_Cover">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9024797-A209-4126-B6A2-1B9229A298B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7386" t="32288" r="7817" b="21479"/>
          <a:stretch/>
        </p:blipFill>
        <p:spPr>
          <a:xfrm>
            <a:off x="0" y="-1"/>
            <a:ext cx="12192000" cy="6858001"/>
          </a:xfrm>
          <a:prstGeom prst="rect">
            <a:avLst/>
          </a:prstGeom>
        </p:spPr>
      </p:pic>
      <p:sp>
        <p:nvSpPr>
          <p:cNvPr id="7" name="Titre 6"/>
          <p:cNvSpPr>
            <a:spLocks noGrp="1"/>
          </p:cNvSpPr>
          <p:nvPr>
            <p:ph type="title" hasCustomPrompt="1"/>
          </p:nvPr>
        </p:nvSpPr>
        <p:spPr bwMode="gray">
          <a:xfrm>
            <a:off x="6980687" y="2760110"/>
            <a:ext cx="4729953" cy="1260000"/>
          </a:xfrm>
        </p:spPr>
        <p:txBody>
          <a:bodyPr anchor="ctr" anchorCtr="0"/>
          <a:lstStyle>
            <a:lvl1pPr>
              <a:defRPr sz="4000">
                <a:solidFill>
                  <a:schemeClr val="bg1"/>
                </a:solidFill>
              </a:defRPr>
            </a:lvl1pPr>
          </a:lstStyle>
          <a:p>
            <a:r>
              <a:rPr lang="en-GB" noProof="0"/>
              <a:t>Presentation title</a:t>
            </a:r>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5140492"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Image 11" descr="Une image contenant texte, clipart&#10;&#10;Description générée automatiquement">
            <a:extLst>
              <a:ext uri="{FF2B5EF4-FFF2-40B4-BE49-F238E27FC236}">
                <a16:creationId xmlns:a16="http://schemas.microsoft.com/office/drawing/2014/main" id="{2AE296EB-4A65-4349-93F1-1BE2AAD7F8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879" y="2837889"/>
            <a:ext cx="3615470" cy="1182221"/>
          </a:xfrm>
          <a:prstGeom prst="rect">
            <a:avLst/>
          </a:prstGeom>
        </p:spPr>
      </p:pic>
      <p:sp>
        <p:nvSpPr>
          <p:cNvPr id="16" name="Forme libre 12">
            <a:extLst>
              <a:ext uri="{FF2B5EF4-FFF2-40B4-BE49-F238E27FC236}">
                <a16:creationId xmlns:a16="http://schemas.microsoft.com/office/drawing/2014/main" id="{8D9971CE-6255-41BF-A5FE-A82AA016A39A}"/>
              </a:ext>
            </a:extLst>
          </p:cNvPr>
          <p:cNvSpPr/>
          <p:nvPr userDrawn="1"/>
        </p:nvSpPr>
        <p:spPr bwMode="gray">
          <a:xfrm rot="9000000">
            <a:off x="-1323222" y="3264695"/>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1833710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mp; 3 texts">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731404" y="2358405"/>
            <a:ext cx="3456384" cy="2412000"/>
          </a:xfrm>
          <a:solidFill>
            <a:schemeClr val="bg1"/>
          </a:solidFill>
          <a:ln w="25400">
            <a:solidFill>
              <a:srgbClr val="45964D"/>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5964D"/>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9" name="Espace réservé du texte 9"/>
          <p:cNvSpPr>
            <a:spLocks noGrp="1"/>
          </p:cNvSpPr>
          <p:nvPr>
            <p:ph type="body" sz="quarter" idx="15" hasCustomPrompt="1"/>
          </p:nvPr>
        </p:nvSpPr>
        <p:spPr bwMode="gray">
          <a:xfrm>
            <a:off x="4367808" y="2358405"/>
            <a:ext cx="3456384" cy="2412000"/>
          </a:xfrm>
          <a:solidFill>
            <a:schemeClr val="bg1"/>
          </a:solidFill>
          <a:ln w="25400">
            <a:solidFill>
              <a:srgbClr val="45964D"/>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5964D"/>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12" name="Espace réservé du texte 9"/>
          <p:cNvSpPr>
            <a:spLocks noGrp="1"/>
          </p:cNvSpPr>
          <p:nvPr>
            <p:ph type="body" sz="quarter" idx="16" hasCustomPrompt="1"/>
          </p:nvPr>
        </p:nvSpPr>
        <p:spPr bwMode="gray">
          <a:xfrm>
            <a:off x="8004212" y="2358405"/>
            <a:ext cx="3456384" cy="2412000"/>
          </a:xfrm>
          <a:solidFill>
            <a:schemeClr val="bg1"/>
          </a:solidFill>
          <a:ln w="25400">
            <a:solidFill>
              <a:srgbClr val="45964D"/>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5964D"/>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6" name="Titre 5"/>
          <p:cNvSpPr>
            <a:spLocks noGrp="1"/>
          </p:cNvSpPr>
          <p:nvPr>
            <p:ph type="title" hasCustomPrompt="1"/>
          </p:nvPr>
        </p:nvSpPr>
        <p:spPr bwMode="gray">
          <a:xfrm>
            <a:off x="720000" y="656693"/>
            <a:ext cx="10272544" cy="360000"/>
          </a:xfrm>
        </p:spPr>
        <p:txBody>
          <a:bodyPr/>
          <a:lstStyle>
            <a:lvl1pPr>
              <a:defRPr>
                <a:solidFill>
                  <a:srgbClr val="45964D"/>
                </a:solidFill>
              </a:defRPr>
            </a:lvl1pPr>
          </a:lstStyle>
          <a:p>
            <a:r>
              <a:rPr lang="fr-FR" err="1"/>
              <a:t>title</a:t>
            </a:r>
            <a:endParaRPr lang="en-US"/>
          </a:p>
        </p:txBody>
      </p:sp>
    </p:spTree>
    <p:extLst>
      <p:ext uri="{BB962C8B-B14F-4D97-AF65-F5344CB8AC3E}">
        <p14:creationId xmlns:p14="http://schemas.microsoft.com/office/powerpoint/2010/main" val="1499338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hart 1">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27" name="Titre 1">
            <a:extLst>
              <a:ext uri="{FF2B5EF4-FFF2-40B4-BE49-F238E27FC236}">
                <a16:creationId xmlns:a16="http://schemas.microsoft.com/office/drawing/2014/main" id="{8CF07FB2-CA03-4DCF-8C12-CD75A0A9E29A}"/>
              </a:ext>
            </a:extLst>
          </p:cNvPr>
          <p:cNvSpPr txBox="1">
            <a:spLocks/>
          </p:cNvSpPr>
          <p:nvPr userDrawn="1"/>
        </p:nvSpPr>
        <p:spPr bwMode="gray">
          <a:xfrm>
            <a:off x="720000" y="656693"/>
            <a:ext cx="10272544" cy="360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000" b="1" i="0" u="none" strike="noStrike" kern="1200" cap="all" spc="0" normalizeH="0" baseline="0" noProof="0">
                <a:ln>
                  <a:noFill/>
                </a:ln>
                <a:solidFill>
                  <a:srgbClr val="45964D"/>
                </a:solidFill>
                <a:effectLst/>
                <a:uLnTx/>
                <a:uFillTx/>
                <a:latin typeface="Century Gothic"/>
                <a:ea typeface="+mj-ea"/>
                <a:cs typeface="+mj-cs"/>
              </a:rPr>
              <a:t>Title</a:t>
            </a:r>
            <a:endParaRPr kumimoji="0" lang="en-US" sz="2000" b="1" i="0" u="none" strike="noStrike" kern="1200" cap="all" spc="0" normalizeH="0" baseline="0" noProof="0">
              <a:ln>
                <a:noFill/>
              </a:ln>
              <a:solidFill>
                <a:srgbClr val="45964D"/>
              </a:solidFill>
              <a:effectLst/>
              <a:uLnTx/>
              <a:uFillTx/>
              <a:latin typeface="Century Gothic"/>
              <a:ea typeface="+mj-ea"/>
              <a:cs typeface="+mj-cs"/>
            </a:endParaRPr>
          </a:p>
        </p:txBody>
      </p:sp>
      <p:sp>
        <p:nvSpPr>
          <p:cNvPr id="29" name="Espace réservé du numéro de diapositive 4">
            <a:extLst>
              <a:ext uri="{FF2B5EF4-FFF2-40B4-BE49-F238E27FC236}">
                <a16:creationId xmlns:a16="http://schemas.microsoft.com/office/drawing/2014/main" id="{4CAEA5F4-C861-4BE5-AC2B-F20614707888}"/>
              </a:ext>
            </a:extLst>
          </p:cNvPr>
          <p:cNvSpPr txBox="1">
            <a:spLocks/>
          </p:cNvSpPr>
          <p:nvPr userDrawn="1"/>
        </p:nvSpPr>
        <p:spPr bwMode="gray">
          <a:xfrm>
            <a:off x="11615899" y="6238070"/>
            <a:ext cx="576101" cy="404812"/>
          </a:xfrm>
          <a:prstGeom prst="rect">
            <a:avLst/>
          </a:prstGeom>
        </p:spPr>
        <p:txBody>
          <a:bodyPr vert="horz" lIns="0" tIns="0" rIns="0" bIns="0" rtlCol="0" anchor="ctr" anchorCtr="0">
            <a:noAutofit/>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 name="Espace réservé du texte 7">
            <a:extLst>
              <a:ext uri="{FF2B5EF4-FFF2-40B4-BE49-F238E27FC236}">
                <a16:creationId xmlns:a16="http://schemas.microsoft.com/office/drawing/2014/main" id="{3E47BA95-9E12-4FBB-8E1F-9AF65B8C2426}"/>
              </a:ext>
            </a:extLst>
          </p:cNvPr>
          <p:cNvSpPr txBox="1">
            <a:spLocks/>
          </p:cNvSpPr>
          <p:nvPr userDrawn="1"/>
        </p:nvSpPr>
        <p:spPr bwMode="gray">
          <a:xfrm>
            <a:off x="720000" y="944725"/>
            <a:ext cx="10274400" cy="360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2000" b="0"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000" b="0" i="0" u="none" strike="noStrike" kern="1200" cap="all" spc="0" normalizeH="0" baseline="0" noProof="0">
                <a:ln>
                  <a:noFill/>
                </a:ln>
                <a:solidFill>
                  <a:srgbClr val="000000"/>
                </a:solidFill>
                <a:effectLst/>
                <a:uLnTx/>
                <a:uFillTx/>
                <a:latin typeface="Century Gothic"/>
                <a:ea typeface="+mn-ea"/>
                <a:cs typeface="+mn-cs"/>
              </a:rPr>
              <a:t>Subtitle</a:t>
            </a:r>
          </a:p>
        </p:txBody>
      </p:sp>
      <p:sp>
        <p:nvSpPr>
          <p:cNvPr id="31" name="Espace réservé du texte 8">
            <a:extLst>
              <a:ext uri="{FF2B5EF4-FFF2-40B4-BE49-F238E27FC236}">
                <a16:creationId xmlns:a16="http://schemas.microsoft.com/office/drawing/2014/main" id="{4DE11CA1-231F-41AC-BC7F-07EFF2F83311}"/>
              </a:ext>
            </a:extLst>
          </p:cNvPr>
          <p:cNvSpPr txBox="1">
            <a:spLocks/>
          </p:cNvSpPr>
          <p:nvPr userDrawn="1"/>
        </p:nvSpPr>
        <p:spPr bwMode="gray">
          <a:xfrm>
            <a:off x="2411353"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5964D"/>
                </a:solidFill>
                <a:effectLst/>
                <a:uLnTx/>
                <a:uFillTx/>
                <a:latin typeface="Century Gothic"/>
                <a:ea typeface="+mn-ea"/>
                <a:cs typeface="+mn-cs"/>
              </a:rPr>
              <a:t>2020</a:t>
            </a:r>
            <a:endParaRPr kumimoji="0" lang="en-GB" sz="1200" b="1" i="0" u="none" strike="noStrike" kern="1200" cap="all" spc="0" normalizeH="0" baseline="0" noProof="0">
              <a:ln>
                <a:noFill/>
              </a:ln>
              <a:solidFill>
                <a:srgbClr val="45964D"/>
              </a:solidFill>
              <a:effectLst/>
              <a:uLnTx/>
              <a:uFillTx/>
              <a:latin typeface="Century Gothic"/>
              <a:ea typeface="+mn-ea"/>
              <a:cs typeface="+mn-cs"/>
            </a:endParaRPr>
          </a:p>
        </p:txBody>
      </p:sp>
      <p:sp>
        <p:nvSpPr>
          <p:cNvPr id="32" name="Espace réservé du texte 8">
            <a:extLst>
              <a:ext uri="{FF2B5EF4-FFF2-40B4-BE49-F238E27FC236}">
                <a16:creationId xmlns:a16="http://schemas.microsoft.com/office/drawing/2014/main" id="{18B95FC0-6534-4A66-BB5E-2C00DFBB0461}"/>
              </a:ext>
            </a:extLst>
          </p:cNvPr>
          <p:cNvSpPr txBox="1">
            <a:spLocks/>
          </p:cNvSpPr>
          <p:nvPr userDrawn="1"/>
        </p:nvSpPr>
        <p:spPr bwMode="gray">
          <a:xfrm>
            <a:off x="4243271"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5964D"/>
                </a:solidFill>
                <a:effectLst/>
                <a:uLnTx/>
                <a:uFillTx/>
                <a:latin typeface="Century Gothic"/>
                <a:ea typeface="+mn-ea"/>
                <a:cs typeface="+mn-cs"/>
              </a:rPr>
              <a:t>2021</a:t>
            </a:r>
            <a:endParaRPr kumimoji="0" lang="en-GB" sz="1200" b="1" i="0" u="none" strike="noStrike" kern="1200" cap="all" spc="0" normalizeH="0" baseline="0" noProof="0">
              <a:ln>
                <a:noFill/>
              </a:ln>
              <a:solidFill>
                <a:srgbClr val="45964D"/>
              </a:solidFill>
              <a:effectLst/>
              <a:uLnTx/>
              <a:uFillTx/>
              <a:latin typeface="Century Gothic"/>
              <a:ea typeface="+mn-ea"/>
              <a:cs typeface="+mn-cs"/>
            </a:endParaRPr>
          </a:p>
        </p:txBody>
      </p:sp>
      <p:sp>
        <p:nvSpPr>
          <p:cNvPr id="33" name="Espace réservé du texte 8">
            <a:extLst>
              <a:ext uri="{FF2B5EF4-FFF2-40B4-BE49-F238E27FC236}">
                <a16:creationId xmlns:a16="http://schemas.microsoft.com/office/drawing/2014/main" id="{DCF91E81-BBD1-4EC7-9131-C0B685BA1B45}"/>
              </a:ext>
            </a:extLst>
          </p:cNvPr>
          <p:cNvSpPr txBox="1">
            <a:spLocks/>
          </p:cNvSpPr>
          <p:nvPr userDrawn="1"/>
        </p:nvSpPr>
        <p:spPr bwMode="gray">
          <a:xfrm>
            <a:off x="6075189"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5964D"/>
                </a:solidFill>
                <a:effectLst/>
                <a:uLnTx/>
                <a:uFillTx/>
                <a:latin typeface="Century Gothic"/>
                <a:ea typeface="+mn-ea"/>
                <a:cs typeface="+mn-cs"/>
              </a:rPr>
              <a:t>2022</a:t>
            </a:r>
            <a:endParaRPr kumimoji="0" lang="en-GB" sz="1200" b="1" i="0" u="none" strike="noStrike" kern="1200" cap="all" spc="0" normalizeH="0" baseline="0" noProof="0">
              <a:ln>
                <a:noFill/>
              </a:ln>
              <a:solidFill>
                <a:srgbClr val="45964D"/>
              </a:solidFill>
              <a:effectLst/>
              <a:uLnTx/>
              <a:uFillTx/>
              <a:latin typeface="Century Gothic"/>
              <a:ea typeface="+mn-ea"/>
              <a:cs typeface="+mn-cs"/>
            </a:endParaRPr>
          </a:p>
        </p:txBody>
      </p:sp>
      <p:sp>
        <p:nvSpPr>
          <p:cNvPr id="34" name="Espace réservé du texte 8">
            <a:extLst>
              <a:ext uri="{FF2B5EF4-FFF2-40B4-BE49-F238E27FC236}">
                <a16:creationId xmlns:a16="http://schemas.microsoft.com/office/drawing/2014/main" id="{9768E619-104A-4AFF-84FA-D2D65E36E884}"/>
              </a:ext>
            </a:extLst>
          </p:cNvPr>
          <p:cNvSpPr txBox="1">
            <a:spLocks/>
          </p:cNvSpPr>
          <p:nvPr userDrawn="1"/>
        </p:nvSpPr>
        <p:spPr bwMode="gray">
          <a:xfrm>
            <a:off x="7907107"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5964D"/>
                </a:solidFill>
                <a:effectLst/>
                <a:uLnTx/>
                <a:uFillTx/>
                <a:latin typeface="Century Gothic"/>
                <a:ea typeface="+mn-ea"/>
                <a:cs typeface="+mn-cs"/>
              </a:rPr>
              <a:t>2023</a:t>
            </a:r>
            <a:endParaRPr kumimoji="0" lang="en-GB" sz="1200" b="1" i="0" u="none" strike="noStrike" kern="1200" cap="all" spc="0" normalizeH="0" baseline="0" noProof="0">
              <a:ln>
                <a:noFill/>
              </a:ln>
              <a:solidFill>
                <a:srgbClr val="45964D"/>
              </a:solidFill>
              <a:effectLst/>
              <a:uLnTx/>
              <a:uFillTx/>
              <a:latin typeface="Century Gothic"/>
              <a:ea typeface="+mn-ea"/>
              <a:cs typeface="+mn-cs"/>
            </a:endParaRPr>
          </a:p>
        </p:txBody>
      </p:sp>
      <p:sp>
        <p:nvSpPr>
          <p:cNvPr id="35" name="Espace réservé du texte 8">
            <a:extLst>
              <a:ext uri="{FF2B5EF4-FFF2-40B4-BE49-F238E27FC236}">
                <a16:creationId xmlns:a16="http://schemas.microsoft.com/office/drawing/2014/main" id="{BB515DE0-BB81-474D-BF26-FA7091FFFCF4}"/>
              </a:ext>
            </a:extLst>
          </p:cNvPr>
          <p:cNvSpPr txBox="1">
            <a:spLocks/>
          </p:cNvSpPr>
          <p:nvPr userDrawn="1"/>
        </p:nvSpPr>
        <p:spPr bwMode="gray">
          <a:xfrm>
            <a:off x="9739025"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5964D"/>
                </a:solidFill>
                <a:effectLst/>
                <a:uLnTx/>
                <a:uFillTx/>
                <a:latin typeface="Century Gothic"/>
                <a:ea typeface="+mn-ea"/>
                <a:cs typeface="+mn-cs"/>
              </a:rPr>
              <a:t>2025</a:t>
            </a:r>
            <a:endParaRPr kumimoji="0" lang="en-GB" sz="1200" b="1" i="0" u="none" strike="noStrike" kern="1200" cap="all" spc="0" normalizeH="0" baseline="0" noProof="0">
              <a:ln>
                <a:noFill/>
              </a:ln>
              <a:solidFill>
                <a:srgbClr val="45964D"/>
              </a:solidFill>
              <a:effectLst/>
              <a:uLnTx/>
              <a:uFillTx/>
              <a:latin typeface="Century Gothic"/>
              <a:ea typeface="+mn-ea"/>
              <a:cs typeface="+mn-cs"/>
            </a:endParaRPr>
          </a:p>
        </p:txBody>
      </p:sp>
      <p:sp>
        <p:nvSpPr>
          <p:cNvPr id="36" name="Espace réservé du texte 8">
            <a:extLst>
              <a:ext uri="{FF2B5EF4-FFF2-40B4-BE49-F238E27FC236}">
                <a16:creationId xmlns:a16="http://schemas.microsoft.com/office/drawing/2014/main" id="{2EC68CCE-E122-4884-81D4-3D0510E207C9}"/>
              </a:ext>
            </a:extLst>
          </p:cNvPr>
          <p:cNvSpPr txBox="1">
            <a:spLocks/>
          </p:cNvSpPr>
          <p:nvPr userDrawn="1"/>
        </p:nvSpPr>
        <p:spPr bwMode="gray">
          <a:xfrm>
            <a:off x="712544" y="2600908"/>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8FC094"/>
                </a:solidFill>
                <a:effectLst/>
                <a:uLnTx/>
                <a:uFillTx/>
                <a:latin typeface="Century Gothic"/>
                <a:ea typeface="+mn-ea"/>
                <a:cs typeface="+mn-cs"/>
              </a:rPr>
              <a:t>Stream 1</a:t>
            </a:r>
            <a:endParaRPr kumimoji="0" lang="en-GB" sz="1200" b="1" i="0" u="none" strike="noStrike" kern="1200" cap="all" spc="0" normalizeH="0" baseline="0" noProof="0">
              <a:ln>
                <a:noFill/>
              </a:ln>
              <a:solidFill>
                <a:srgbClr val="8FC094"/>
              </a:solidFill>
              <a:effectLst/>
              <a:uLnTx/>
              <a:uFillTx/>
              <a:latin typeface="Century Gothic"/>
              <a:ea typeface="+mn-ea"/>
              <a:cs typeface="+mn-cs"/>
            </a:endParaRPr>
          </a:p>
        </p:txBody>
      </p:sp>
      <p:sp>
        <p:nvSpPr>
          <p:cNvPr id="37" name="Espace réservé du texte 8">
            <a:extLst>
              <a:ext uri="{FF2B5EF4-FFF2-40B4-BE49-F238E27FC236}">
                <a16:creationId xmlns:a16="http://schemas.microsoft.com/office/drawing/2014/main" id="{D45D993B-3907-4647-A431-F9463AD63C9D}"/>
              </a:ext>
            </a:extLst>
          </p:cNvPr>
          <p:cNvSpPr txBox="1">
            <a:spLocks/>
          </p:cNvSpPr>
          <p:nvPr userDrawn="1"/>
        </p:nvSpPr>
        <p:spPr bwMode="gray">
          <a:xfrm>
            <a:off x="712544" y="3336037"/>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AAB71"/>
                </a:solidFill>
                <a:effectLst/>
                <a:uLnTx/>
                <a:uFillTx/>
                <a:latin typeface="Century Gothic"/>
                <a:ea typeface="+mn-ea"/>
                <a:cs typeface="+mn-cs"/>
              </a:rPr>
              <a:t>Stream 2</a:t>
            </a:r>
            <a:endParaRPr kumimoji="0" lang="en-GB" sz="1200" b="1" i="0" u="none" strike="noStrike" kern="1200" cap="all" spc="0" normalizeH="0" baseline="0" noProof="0">
              <a:ln>
                <a:noFill/>
              </a:ln>
              <a:solidFill>
                <a:srgbClr val="6AAB71"/>
              </a:solidFill>
              <a:effectLst/>
              <a:uLnTx/>
              <a:uFillTx/>
              <a:latin typeface="Century Gothic"/>
              <a:ea typeface="+mn-ea"/>
              <a:cs typeface="+mn-cs"/>
            </a:endParaRPr>
          </a:p>
        </p:txBody>
      </p:sp>
      <p:sp>
        <p:nvSpPr>
          <p:cNvPr id="38" name="Espace réservé du texte 8">
            <a:extLst>
              <a:ext uri="{FF2B5EF4-FFF2-40B4-BE49-F238E27FC236}">
                <a16:creationId xmlns:a16="http://schemas.microsoft.com/office/drawing/2014/main" id="{C2D88D8C-2B5E-4B01-8606-985743D10545}"/>
              </a:ext>
            </a:extLst>
          </p:cNvPr>
          <p:cNvSpPr txBox="1">
            <a:spLocks/>
          </p:cNvSpPr>
          <p:nvPr userDrawn="1"/>
        </p:nvSpPr>
        <p:spPr bwMode="gray">
          <a:xfrm>
            <a:off x="712544" y="4071166"/>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3"/>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999999"/>
                </a:solidFill>
                <a:effectLst/>
                <a:uLnTx/>
                <a:uFillTx/>
                <a:latin typeface="Century Gothic"/>
                <a:ea typeface="+mn-ea"/>
                <a:cs typeface="+mn-cs"/>
              </a:rPr>
              <a:t>Stream 3</a:t>
            </a:r>
            <a:endParaRPr kumimoji="0" lang="en-GB" sz="1200" b="1" i="0" u="none" strike="noStrike" kern="1200" cap="all" spc="0" normalizeH="0" baseline="0" noProof="0">
              <a:ln>
                <a:noFill/>
              </a:ln>
              <a:solidFill>
                <a:srgbClr val="999999"/>
              </a:solidFill>
              <a:effectLst/>
              <a:uLnTx/>
              <a:uFillTx/>
              <a:latin typeface="Century Gothic"/>
              <a:ea typeface="+mn-ea"/>
              <a:cs typeface="+mn-cs"/>
            </a:endParaRPr>
          </a:p>
        </p:txBody>
      </p:sp>
      <p:sp>
        <p:nvSpPr>
          <p:cNvPr id="39" name="Espace réservé du texte 8">
            <a:extLst>
              <a:ext uri="{FF2B5EF4-FFF2-40B4-BE49-F238E27FC236}">
                <a16:creationId xmlns:a16="http://schemas.microsoft.com/office/drawing/2014/main" id="{1F86A8E7-58AF-47F0-8E14-697CE2B98A26}"/>
              </a:ext>
            </a:extLst>
          </p:cNvPr>
          <p:cNvSpPr txBox="1">
            <a:spLocks/>
          </p:cNvSpPr>
          <p:nvPr userDrawn="1"/>
        </p:nvSpPr>
        <p:spPr bwMode="gray">
          <a:xfrm>
            <a:off x="712544" y="4806296"/>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4"/>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66666"/>
                </a:solidFill>
                <a:effectLst/>
                <a:uLnTx/>
                <a:uFillTx/>
                <a:latin typeface="Century Gothic"/>
                <a:ea typeface="+mn-ea"/>
                <a:cs typeface="+mn-cs"/>
              </a:rPr>
              <a:t>Stream 4</a:t>
            </a:r>
            <a:endParaRPr kumimoji="0" lang="en-GB" sz="1200" b="1" i="0" u="none" strike="noStrike" kern="1200" cap="all" spc="0" normalizeH="0" baseline="0" noProof="0">
              <a:ln>
                <a:noFill/>
              </a:ln>
              <a:solidFill>
                <a:srgbClr val="666666"/>
              </a:solidFill>
              <a:effectLst/>
              <a:uLnTx/>
              <a:uFillTx/>
              <a:latin typeface="Century Gothic"/>
              <a:ea typeface="+mn-ea"/>
              <a:cs typeface="+mn-cs"/>
            </a:endParaRPr>
          </a:p>
        </p:txBody>
      </p:sp>
      <p:sp>
        <p:nvSpPr>
          <p:cNvPr id="40" name="Espace réservé du texte 8">
            <a:extLst>
              <a:ext uri="{FF2B5EF4-FFF2-40B4-BE49-F238E27FC236}">
                <a16:creationId xmlns:a16="http://schemas.microsoft.com/office/drawing/2014/main" id="{CF9199BE-D7F1-4D9A-BBC9-F15BB3FB53D4}"/>
              </a:ext>
            </a:extLst>
          </p:cNvPr>
          <p:cNvSpPr txBox="1">
            <a:spLocks/>
          </p:cNvSpPr>
          <p:nvPr userDrawn="1"/>
        </p:nvSpPr>
        <p:spPr bwMode="gray">
          <a:xfrm>
            <a:off x="2165657" y="2508803"/>
            <a:ext cx="1728000" cy="360000"/>
          </a:xfrm>
          <a:prstGeom prst="roundRect">
            <a:avLst>
              <a:gd name="adj" fmla="val 12037"/>
            </a:avLst>
          </a:prstGeom>
          <a:solidFill>
            <a:srgbClr val="8FC094"/>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Task 1</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41" name="Espace réservé du texte 8">
            <a:extLst>
              <a:ext uri="{FF2B5EF4-FFF2-40B4-BE49-F238E27FC236}">
                <a16:creationId xmlns:a16="http://schemas.microsoft.com/office/drawing/2014/main" id="{D802334C-4B00-493C-9509-A0E7B078C6E7}"/>
              </a:ext>
            </a:extLst>
          </p:cNvPr>
          <p:cNvSpPr txBox="1">
            <a:spLocks/>
          </p:cNvSpPr>
          <p:nvPr userDrawn="1"/>
        </p:nvSpPr>
        <p:spPr bwMode="gray">
          <a:xfrm>
            <a:off x="4049296" y="2508803"/>
            <a:ext cx="990000" cy="360000"/>
          </a:xfrm>
          <a:prstGeom prst="roundRect">
            <a:avLst>
              <a:gd name="adj" fmla="val 50000"/>
            </a:avLst>
          </a:prstGeom>
          <a:ln w="22225">
            <a:solidFill>
              <a:srgbClr val="8FC094"/>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8FC094"/>
                </a:solidFill>
                <a:effectLst/>
                <a:uLnTx/>
                <a:uFillTx/>
                <a:latin typeface="Century Gothic"/>
                <a:ea typeface="+mn-ea"/>
                <a:cs typeface="+mn-cs"/>
              </a:rPr>
              <a:t>goal</a:t>
            </a:r>
            <a:endParaRPr kumimoji="0" lang="en-GB" sz="1200" b="1" i="0" u="none" strike="noStrike" kern="1200" cap="all" spc="0" normalizeH="0" baseline="0" noProof="0">
              <a:ln>
                <a:noFill/>
              </a:ln>
              <a:solidFill>
                <a:srgbClr val="8FC094"/>
              </a:solidFill>
              <a:effectLst/>
              <a:uLnTx/>
              <a:uFillTx/>
              <a:latin typeface="Century Gothic"/>
              <a:ea typeface="+mn-ea"/>
              <a:cs typeface="+mn-cs"/>
            </a:endParaRPr>
          </a:p>
        </p:txBody>
      </p:sp>
      <p:sp>
        <p:nvSpPr>
          <p:cNvPr id="42" name="Espace réservé du texte 8">
            <a:extLst>
              <a:ext uri="{FF2B5EF4-FFF2-40B4-BE49-F238E27FC236}">
                <a16:creationId xmlns:a16="http://schemas.microsoft.com/office/drawing/2014/main" id="{E61C107F-A5D2-4AA1-8E0E-A799D792B14D}"/>
              </a:ext>
            </a:extLst>
          </p:cNvPr>
          <p:cNvSpPr txBox="1">
            <a:spLocks/>
          </p:cNvSpPr>
          <p:nvPr userDrawn="1"/>
        </p:nvSpPr>
        <p:spPr bwMode="gray">
          <a:xfrm>
            <a:off x="4049296" y="3249427"/>
            <a:ext cx="2466000" cy="360000"/>
          </a:xfrm>
          <a:prstGeom prst="roundRect">
            <a:avLst>
              <a:gd name="adj" fmla="val 12037"/>
            </a:avLst>
          </a:prstGeom>
          <a:solidFill>
            <a:srgbClr val="6AAB71"/>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Task 2</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43" name="Espace réservé du texte 8">
            <a:extLst>
              <a:ext uri="{FF2B5EF4-FFF2-40B4-BE49-F238E27FC236}">
                <a16:creationId xmlns:a16="http://schemas.microsoft.com/office/drawing/2014/main" id="{DCBC8D4A-3FB2-4790-B802-635298531580}"/>
              </a:ext>
            </a:extLst>
          </p:cNvPr>
          <p:cNvSpPr txBox="1">
            <a:spLocks/>
          </p:cNvSpPr>
          <p:nvPr userDrawn="1"/>
        </p:nvSpPr>
        <p:spPr bwMode="gray">
          <a:xfrm>
            <a:off x="6687412" y="3249427"/>
            <a:ext cx="990000" cy="360000"/>
          </a:xfrm>
          <a:prstGeom prst="roundRect">
            <a:avLst>
              <a:gd name="adj" fmla="val 50000"/>
            </a:avLst>
          </a:prstGeom>
          <a:ln w="22225">
            <a:solidFill>
              <a:srgbClr val="6AAB71"/>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AAB71"/>
                </a:solidFill>
                <a:effectLst/>
                <a:uLnTx/>
                <a:uFillTx/>
                <a:latin typeface="Century Gothic"/>
                <a:ea typeface="+mn-ea"/>
                <a:cs typeface="+mn-cs"/>
              </a:rPr>
              <a:t>goal</a:t>
            </a:r>
            <a:endParaRPr kumimoji="0" lang="en-GB" sz="1200" b="1" i="0" u="none" strike="noStrike" kern="1200" cap="all" spc="0" normalizeH="0" baseline="0" noProof="0">
              <a:ln>
                <a:noFill/>
              </a:ln>
              <a:solidFill>
                <a:srgbClr val="6AAB71"/>
              </a:solidFill>
              <a:effectLst/>
              <a:uLnTx/>
              <a:uFillTx/>
              <a:latin typeface="Century Gothic"/>
              <a:ea typeface="+mn-ea"/>
              <a:cs typeface="+mn-cs"/>
            </a:endParaRPr>
          </a:p>
        </p:txBody>
      </p:sp>
      <p:sp>
        <p:nvSpPr>
          <p:cNvPr id="44" name="Espace réservé du texte 8">
            <a:extLst>
              <a:ext uri="{FF2B5EF4-FFF2-40B4-BE49-F238E27FC236}">
                <a16:creationId xmlns:a16="http://schemas.microsoft.com/office/drawing/2014/main" id="{F928F0C9-226F-412B-8556-E34BA7032354}"/>
              </a:ext>
            </a:extLst>
          </p:cNvPr>
          <p:cNvSpPr txBox="1">
            <a:spLocks/>
          </p:cNvSpPr>
          <p:nvPr userDrawn="1"/>
        </p:nvSpPr>
        <p:spPr bwMode="gray">
          <a:xfrm>
            <a:off x="2165657" y="3987348"/>
            <a:ext cx="5130000" cy="360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Task 3</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45" name="Espace réservé du texte 8">
            <a:extLst>
              <a:ext uri="{FF2B5EF4-FFF2-40B4-BE49-F238E27FC236}">
                <a16:creationId xmlns:a16="http://schemas.microsoft.com/office/drawing/2014/main" id="{69F641E2-6163-4DF0-8BA2-74E27F6C9C51}"/>
              </a:ext>
            </a:extLst>
          </p:cNvPr>
          <p:cNvSpPr txBox="1">
            <a:spLocks/>
          </p:cNvSpPr>
          <p:nvPr userDrawn="1"/>
        </p:nvSpPr>
        <p:spPr bwMode="gray">
          <a:xfrm>
            <a:off x="7448912" y="3987348"/>
            <a:ext cx="990000" cy="360000"/>
          </a:xfrm>
          <a:prstGeom prst="roundRect">
            <a:avLst>
              <a:gd name="adj" fmla="val 50000"/>
            </a:avLst>
          </a:prstGeom>
          <a:ln w="22225">
            <a:solidFill>
              <a:srgbClr val="999999"/>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3"/>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999999"/>
                </a:solidFill>
                <a:effectLst/>
                <a:uLnTx/>
                <a:uFillTx/>
                <a:latin typeface="Century Gothic"/>
                <a:ea typeface="+mn-ea"/>
                <a:cs typeface="+mn-cs"/>
              </a:rPr>
              <a:t>goal</a:t>
            </a:r>
            <a:endParaRPr kumimoji="0" lang="en-GB" sz="1200" b="1" i="0" u="none" strike="noStrike" kern="1200" cap="all" spc="0" normalizeH="0" baseline="0" noProof="0">
              <a:ln>
                <a:noFill/>
              </a:ln>
              <a:solidFill>
                <a:srgbClr val="999999"/>
              </a:solidFill>
              <a:effectLst/>
              <a:uLnTx/>
              <a:uFillTx/>
              <a:latin typeface="Century Gothic"/>
              <a:ea typeface="+mn-ea"/>
              <a:cs typeface="+mn-cs"/>
            </a:endParaRPr>
          </a:p>
        </p:txBody>
      </p:sp>
      <p:sp>
        <p:nvSpPr>
          <p:cNvPr id="46" name="Espace réservé du texte 8">
            <a:extLst>
              <a:ext uri="{FF2B5EF4-FFF2-40B4-BE49-F238E27FC236}">
                <a16:creationId xmlns:a16="http://schemas.microsoft.com/office/drawing/2014/main" id="{45B1D4D4-56DE-452C-9587-920A70637EB0}"/>
              </a:ext>
            </a:extLst>
          </p:cNvPr>
          <p:cNvSpPr txBox="1">
            <a:spLocks/>
          </p:cNvSpPr>
          <p:nvPr userDrawn="1"/>
        </p:nvSpPr>
        <p:spPr bwMode="gray">
          <a:xfrm>
            <a:off x="6057360" y="4725144"/>
            <a:ext cx="4374000" cy="360000"/>
          </a:xfrm>
          <a:prstGeom prst="roundRect">
            <a:avLst>
              <a:gd name="adj" fmla="val 12037"/>
            </a:avLst>
          </a:prstGeom>
          <a:solidFill>
            <a:srgbClr val="666666"/>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Task 4</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47" name="Espace réservé du texte 8">
            <a:extLst>
              <a:ext uri="{FF2B5EF4-FFF2-40B4-BE49-F238E27FC236}">
                <a16:creationId xmlns:a16="http://schemas.microsoft.com/office/drawing/2014/main" id="{12C748FF-DC9D-409B-B8AD-D949A7FC107E}"/>
              </a:ext>
            </a:extLst>
          </p:cNvPr>
          <p:cNvSpPr txBox="1">
            <a:spLocks/>
          </p:cNvSpPr>
          <p:nvPr userDrawn="1"/>
        </p:nvSpPr>
        <p:spPr bwMode="gray">
          <a:xfrm>
            <a:off x="4771472" y="4725144"/>
            <a:ext cx="1116000" cy="360000"/>
          </a:xfrm>
          <a:prstGeom prst="roundRect">
            <a:avLst>
              <a:gd name="adj" fmla="val 50000"/>
            </a:avLst>
          </a:prstGeom>
          <a:ln w="22225">
            <a:solidFill>
              <a:srgbClr val="666666"/>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4"/>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66666"/>
                </a:solidFill>
                <a:effectLst/>
                <a:uLnTx/>
                <a:uFillTx/>
                <a:latin typeface="Century Gothic"/>
                <a:ea typeface="+mn-ea"/>
                <a:cs typeface="+mn-cs"/>
              </a:rPr>
              <a:t>Kick-off</a:t>
            </a:r>
            <a:endParaRPr kumimoji="0" lang="en-GB" sz="1200" b="1" i="0" u="none" strike="noStrike" kern="1200" cap="all" spc="0" normalizeH="0" baseline="0" noProof="0">
              <a:ln>
                <a:noFill/>
              </a:ln>
              <a:solidFill>
                <a:srgbClr val="666666"/>
              </a:solidFill>
              <a:effectLst/>
              <a:uLnTx/>
              <a:uFillTx/>
              <a:latin typeface="Century Gothic"/>
              <a:ea typeface="+mn-ea"/>
              <a:cs typeface="+mn-cs"/>
            </a:endParaRPr>
          </a:p>
        </p:txBody>
      </p:sp>
      <p:sp>
        <p:nvSpPr>
          <p:cNvPr id="48" name="Espace réservé du texte 8">
            <a:extLst>
              <a:ext uri="{FF2B5EF4-FFF2-40B4-BE49-F238E27FC236}">
                <a16:creationId xmlns:a16="http://schemas.microsoft.com/office/drawing/2014/main" id="{D62C61DF-95A1-4314-ACDF-C368AB08FEE4}"/>
              </a:ext>
            </a:extLst>
          </p:cNvPr>
          <p:cNvSpPr txBox="1">
            <a:spLocks/>
          </p:cNvSpPr>
          <p:nvPr userDrawn="1"/>
        </p:nvSpPr>
        <p:spPr bwMode="gray">
          <a:xfrm>
            <a:off x="2166802" y="1931407"/>
            <a:ext cx="9324000" cy="108000"/>
          </a:xfrm>
          <a:prstGeom prst="rightArrow">
            <a:avLst>
              <a:gd name="adj1" fmla="val 30869"/>
              <a:gd name="adj2" fmla="val 178985"/>
            </a:avLst>
          </a:prstGeom>
          <a:solidFill>
            <a:srgbClr val="45964D"/>
          </a:solid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00" b="1" kern="1200" cap="all" baseline="0">
                <a:ln>
                  <a:solidFill>
                    <a:schemeClr val="tx1">
                      <a:alpha val="0"/>
                    </a:schemeClr>
                  </a:solidFill>
                </a:ln>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00" b="1" i="0" u="none" strike="noStrike" kern="1200" cap="all" spc="0" normalizeH="0" baseline="0" noProof="0">
                <a:ln>
                  <a:solidFill>
                    <a:srgbClr val="000000">
                      <a:alpha val="0"/>
                    </a:srgbClr>
                  </a:solidFill>
                </a:ln>
                <a:solidFill>
                  <a:srgbClr val="45964D"/>
                </a:solidFill>
                <a:effectLst/>
                <a:uLnTx/>
                <a:uFillTx/>
                <a:latin typeface="Century Gothic"/>
                <a:ea typeface="+mn-ea"/>
                <a:cs typeface="+mn-cs"/>
              </a:rPr>
              <a:t> </a:t>
            </a:r>
          </a:p>
        </p:txBody>
      </p:sp>
    </p:spTree>
    <p:extLst>
      <p:ext uri="{BB962C8B-B14F-4D97-AF65-F5344CB8AC3E}">
        <p14:creationId xmlns:p14="http://schemas.microsoft.com/office/powerpoint/2010/main" val="29422454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hart 2">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74" name="Image 7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75" name="Titre 1">
            <a:extLst>
              <a:ext uri="{FF2B5EF4-FFF2-40B4-BE49-F238E27FC236}">
                <a16:creationId xmlns:a16="http://schemas.microsoft.com/office/drawing/2014/main" id="{10B2CAEC-F613-43CD-939A-6CA1FBB99848}"/>
              </a:ext>
            </a:extLst>
          </p:cNvPr>
          <p:cNvSpPr txBox="1">
            <a:spLocks/>
          </p:cNvSpPr>
          <p:nvPr userDrawn="1"/>
        </p:nvSpPr>
        <p:spPr bwMode="gray">
          <a:xfrm>
            <a:off x="720000" y="656693"/>
            <a:ext cx="4320000" cy="360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000" b="1" i="0" u="none" strike="noStrike" kern="1200" cap="all" spc="0" normalizeH="0" baseline="0" noProof="0">
                <a:ln>
                  <a:noFill/>
                </a:ln>
                <a:solidFill>
                  <a:srgbClr val="45964D"/>
                </a:solidFill>
                <a:effectLst/>
                <a:uLnTx/>
                <a:uFillTx/>
                <a:latin typeface="Century Gothic"/>
                <a:ea typeface="+mj-ea"/>
                <a:cs typeface="+mj-cs"/>
              </a:rPr>
              <a:t>Title</a:t>
            </a:r>
            <a:endParaRPr kumimoji="0" lang="en-US" sz="2000" b="1" i="0" u="none" strike="noStrike" kern="1200" cap="all" spc="0" normalizeH="0" baseline="0" noProof="0">
              <a:ln>
                <a:noFill/>
              </a:ln>
              <a:solidFill>
                <a:srgbClr val="45964D"/>
              </a:solidFill>
              <a:effectLst/>
              <a:uLnTx/>
              <a:uFillTx/>
              <a:latin typeface="Century Gothic"/>
              <a:ea typeface="+mj-ea"/>
              <a:cs typeface="+mj-cs"/>
            </a:endParaRPr>
          </a:p>
        </p:txBody>
      </p:sp>
      <p:sp>
        <p:nvSpPr>
          <p:cNvPr id="76" name="Espace réservé du numéro de diapositive 4">
            <a:extLst>
              <a:ext uri="{FF2B5EF4-FFF2-40B4-BE49-F238E27FC236}">
                <a16:creationId xmlns:a16="http://schemas.microsoft.com/office/drawing/2014/main" id="{105C9314-C2AE-4035-8E60-B1970FBC7BD0}"/>
              </a:ext>
            </a:extLst>
          </p:cNvPr>
          <p:cNvSpPr txBox="1">
            <a:spLocks/>
          </p:cNvSpPr>
          <p:nvPr userDrawn="1"/>
        </p:nvSpPr>
        <p:spPr bwMode="gray">
          <a:xfrm>
            <a:off x="11615899" y="6238070"/>
            <a:ext cx="576101" cy="404812"/>
          </a:xfrm>
          <a:prstGeom prst="rect">
            <a:avLst/>
          </a:prstGeom>
        </p:spPr>
        <p:txBody>
          <a:bodyPr vert="horz" lIns="0" tIns="0" rIns="0" bIns="0" rtlCol="0" anchor="ctr" anchorCtr="0">
            <a:noAutofit/>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77" name="Espace réservé du texte 7">
            <a:extLst>
              <a:ext uri="{FF2B5EF4-FFF2-40B4-BE49-F238E27FC236}">
                <a16:creationId xmlns:a16="http://schemas.microsoft.com/office/drawing/2014/main" id="{4A4C3345-2FD2-4B41-9703-0273AAC5FE34}"/>
              </a:ext>
            </a:extLst>
          </p:cNvPr>
          <p:cNvSpPr txBox="1">
            <a:spLocks/>
          </p:cNvSpPr>
          <p:nvPr userDrawn="1"/>
        </p:nvSpPr>
        <p:spPr bwMode="gray">
          <a:xfrm>
            <a:off x="720000" y="944725"/>
            <a:ext cx="4320000" cy="360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2000" b="0"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000" b="0" i="0" u="none" strike="noStrike" kern="1200" cap="all" spc="0" normalizeH="0" baseline="0" noProof="0">
                <a:ln>
                  <a:noFill/>
                </a:ln>
                <a:solidFill>
                  <a:srgbClr val="000000"/>
                </a:solidFill>
                <a:effectLst/>
                <a:uLnTx/>
                <a:uFillTx/>
                <a:latin typeface="Century Gothic"/>
                <a:ea typeface="+mn-ea"/>
                <a:cs typeface="+mn-cs"/>
              </a:rPr>
              <a:t>Subtitle</a:t>
            </a:r>
          </a:p>
        </p:txBody>
      </p:sp>
      <p:sp>
        <p:nvSpPr>
          <p:cNvPr id="78" name="Espace réservé du texte 8">
            <a:extLst>
              <a:ext uri="{FF2B5EF4-FFF2-40B4-BE49-F238E27FC236}">
                <a16:creationId xmlns:a16="http://schemas.microsoft.com/office/drawing/2014/main" id="{3F082277-8F0C-4D0A-912C-9572FA92766C}"/>
              </a:ext>
            </a:extLst>
          </p:cNvPr>
          <p:cNvSpPr txBox="1">
            <a:spLocks/>
          </p:cNvSpPr>
          <p:nvPr userDrawn="1"/>
        </p:nvSpPr>
        <p:spPr bwMode="gray">
          <a:xfrm>
            <a:off x="6100592" y="87271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5"/>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5"/>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BBB1A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BBB1A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BBB1A4"/>
              </a:solidFill>
              <a:effectLst/>
              <a:uLnTx/>
              <a:uFillTx/>
              <a:latin typeface="Century Gothic"/>
              <a:ea typeface="+mn-ea"/>
              <a:cs typeface="+mn-cs"/>
            </a:endParaRPr>
          </a:p>
        </p:txBody>
      </p:sp>
      <p:sp>
        <p:nvSpPr>
          <p:cNvPr id="79" name="Espace réservé du texte 8">
            <a:extLst>
              <a:ext uri="{FF2B5EF4-FFF2-40B4-BE49-F238E27FC236}">
                <a16:creationId xmlns:a16="http://schemas.microsoft.com/office/drawing/2014/main" id="{BAC7D059-1329-47D6-8167-1166AE50E78E}"/>
              </a:ext>
            </a:extLst>
          </p:cNvPr>
          <p:cNvSpPr txBox="1">
            <a:spLocks/>
          </p:cNvSpPr>
          <p:nvPr userDrawn="1"/>
        </p:nvSpPr>
        <p:spPr bwMode="gray">
          <a:xfrm>
            <a:off x="8477788" y="721080"/>
            <a:ext cx="2988000" cy="288000"/>
          </a:xfrm>
          <a:prstGeom prst="roundRect">
            <a:avLst>
              <a:gd name="adj" fmla="val 12037"/>
            </a:avLst>
          </a:prstGeom>
          <a:solidFill>
            <a:srgbClr val="666666"/>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80" name="Espace réservé pour une image  10">
            <a:extLst>
              <a:ext uri="{FF2B5EF4-FFF2-40B4-BE49-F238E27FC236}">
                <a16:creationId xmlns:a16="http://schemas.microsoft.com/office/drawing/2014/main" id="{7CA898A2-102A-4CA7-B02E-CFEBCCE96632}"/>
              </a:ext>
            </a:extLst>
          </p:cNvPr>
          <p:cNvSpPr txBox="1">
            <a:spLocks/>
          </p:cNvSpPr>
          <p:nvPr userDrawn="1"/>
        </p:nvSpPr>
        <p:spPr bwMode="gray">
          <a:xfrm>
            <a:off x="5474464" y="85798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81" name="Espace réservé du texte 8">
            <a:extLst>
              <a:ext uri="{FF2B5EF4-FFF2-40B4-BE49-F238E27FC236}">
                <a16:creationId xmlns:a16="http://schemas.microsoft.com/office/drawing/2014/main" id="{F7B8BBED-A2FF-4304-A45B-9C3734BD8A50}"/>
              </a:ext>
            </a:extLst>
          </p:cNvPr>
          <p:cNvSpPr txBox="1">
            <a:spLocks/>
          </p:cNvSpPr>
          <p:nvPr userDrawn="1"/>
        </p:nvSpPr>
        <p:spPr bwMode="gray">
          <a:xfrm>
            <a:off x="6100592" y="1580164"/>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5"/>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5"/>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BBB1A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BBB1A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BBB1A4"/>
              </a:solidFill>
              <a:effectLst/>
              <a:uLnTx/>
              <a:uFillTx/>
              <a:latin typeface="Century Gothic"/>
              <a:ea typeface="+mn-ea"/>
              <a:cs typeface="+mn-cs"/>
            </a:endParaRPr>
          </a:p>
        </p:txBody>
      </p:sp>
      <p:sp>
        <p:nvSpPr>
          <p:cNvPr id="82" name="Espace réservé pour une image  10">
            <a:extLst>
              <a:ext uri="{FF2B5EF4-FFF2-40B4-BE49-F238E27FC236}">
                <a16:creationId xmlns:a16="http://schemas.microsoft.com/office/drawing/2014/main" id="{AEEEAA01-4366-49E7-B0FD-2E6AB0065C72}"/>
              </a:ext>
            </a:extLst>
          </p:cNvPr>
          <p:cNvSpPr txBox="1">
            <a:spLocks/>
          </p:cNvSpPr>
          <p:nvPr userDrawn="1"/>
        </p:nvSpPr>
        <p:spPr bwMode="gray">
          <a:xfrm>
            <a:off x="5474464" y="1565432"/>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83" name="Espace réservé du texte 8">
            <a:extLst>
              <a:ext uri="{FF2B5EF4-FFF2-40B4-BE49-F238E27FC236}">
                <a16:creationId xmlns:a16="http://schemas.microsoft.com/office/drawing/2014/main" id="{A43FDD92-9EED-4360-ADC6-EA7D193FA763}"/>
              </a:ext>
            </a:extLst>
          </p:cNvPr>
          <p:cNvSpPr txBox="1">
            <a:spLocks/>
          </p:cNvSpPr>
          <p:nvPr userDrawn="1"/>
        </p:nvSpPr>
        <p:spPr bwMode="gray">
          <a:xfrm>
            <a:off x="9230444" y="1160748"/>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84" name="Espace réservé pour une image  10">
            <a:extLst>
              <a:ext uri="{FF2B5EF4-FFF2-40B4-BE49-F238E27FC236}">
                <a16:creationId xmlns:a16="http://schemas.microsoft.com/office/drawing/2014/main" id="{F4BBDBD4-E5CE-43DD-92BD-EDE5EE166871}"/>
              </a:ext>
            </a:extLst>
          </p:cNvPr>
          <p:cNvSpPr txBox="1">
            <a:spLocks/>
          </p:cNvSpPr>
          <p:nvPr userDrawn="1"/>
        </p:nvSpPr>
        <p:spPr bwMode="gray">
          <a:xfrm>
            <a:off x="8604316" y="1146016"/>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85" name="Espace réservé du texte 8">
            <a:extLst>
              <a:ext uri="{FF2B5EF4-FFF2-40B4-BE49-F238E27FC236}">
                <a16:creationId xmlns:a16="http://schemas.microsoft.com/office/drawing/2014/main" id="{6045C870-8879-4874-A1A9-1A5B2EF6CE03}"/>
              </a:ext>
            </a:extLst>
          </p:cNvPr>
          <p:cNvSpPr txBox="1">
            <a:spLocks/>
          </p:cNvSpPr>
          <p:nvPr userDrawn="1"/>
        </p:nvSpPr>
        <p:spPr bwMode="gray">
          <a:xfrm>
            <a:off x="9230444" y="183117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86" name="Espace réservé pour une image  10">
            <a:extLst>
              <a:ext uri="{FF2B5EF4-FFF2-40B4-BE49-F238E27FC236}">
                <a16:creationId xmlns:a16="http://schemas.microsoft.com/office/drawing/2014/main" id="{6F8C0790-320E-42A1-86C2-BEA3E9DAE81E}"/>
              </a:ext>
            </a:extLst>
          </p:cNvPr>
          <p:cNvSpPr txBox="1">
            <a:spLocks/>
          </p:cNvSpPr>
          <p:nvPr userDrawn="1"/>
        </p:nvSpPr>
        <p:spPr bwMode="gray">
          <a:xfrm>
            <a:off x="8604316" y="1816440"/>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87" name="Espace réservé du texte 8">
            <a:extLst>
              <a:ext uri="{FF2B5EF4-FFF2-40B4-BE49-F238E27FC236}">
                <a16:creationId xmlns:a16="http://schemas.microsoft.com/office/drawing/2014/main" id="{E1EEDA00-D019-4D51-84D7-CD01F5FC5DA7}"/>
              </a:ext>
            </a:extLst>
          </p:cNvPr>
          <p:cNvSpPr txBox="1">
            <a:spLocks/>
          </p:cNvSpPr>
          <p:nvPr userDrawn="1"/>
        </p:nvSpPr>
        <p:spPr bwMode="gray">
          <a:xfrm>
            <a:off x="10754576" y="1160748"/>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88" name="Espace réservé pour une image  10">
            <a:extLst>
              <a:ext uri="{FF2B5EF4-FFF2-40B4-BE49-F238E27FC236}">
                <a16:creationId xmlns:a16="http://schemas.microsoft.com/office/drawing/2014/main" id="{10EB5B87-97BB-4464-9B05-B2DD69517989}"/>
              </a:ext>
            </a:extLst>
          </p:cNvPr>
          <p:cNvSpPr txBox="1">
            <a:spLocks/>
          </p:cNvSpPr>
          <p:nvPr userDrawn="1"/>
        </p:nvSpPr>
        <p:spPr bwMode="gray">
          <a:xfrm>
            <a:off x="10128448" y="1146016"/>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89" name="Espace réservé du texte 8">
            <a:extLst>
              <a:ext uri="{FF2B5EF4-FFF2-40B4-BE49-F238E27FC236}">
                <a16:creationId xmlns:a16="http://schemas.microsoft.com/office/drawing/2014/main" id="{188F6775-9C8F-4EB8-B586-813EB294DFCC}"/>
              </a:ext>
            </a:extLst>
          </p:cNvPr>
          <p:cNvSpPr txBox="1">
            <a:spLocks/>
          </p:cNvSpPr>
          <p:nvPr userDrawn="1"/>
        </p:nvSpPr>
        <p:spPr bwMode="gray">
          <a:xfrm>
            <a:off x="10754576" y="183117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90" name="Espace réservé pour une image  10">
            <a:extLst>
              <a:ext uri="{FF2B5EF4-FFF2-40B4-BE49-F238E27FC236}">
                <a16:creationId xmlns:a16="http://schemas.microsoft.com/office/drawing/2014/main" id="{433874E6-9FBB-4D53-86A0-BEAA5F40CEA1}"/>
              </a:ext>
            </a:extLst>
          </p:cNvPr>
          <p:cNvSpPr txBox="1">
            <a:spLocks/>
          </p:cNvSpPr>
          <p:nvPr userDrawn="1"/>
        </p:nvSpPr>
        <p:spPr bwMode="gray">
          <a:xfrm>
            <a:off x="10128448" y="1816440"/>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91" name="Espace réservé du texte 8">
            <a:extLst>
              <a:ext uri="{FF2B5EF4-FFF2-40B4-BE49-F238E27FC236}">
                <a16:creationId xmlns:a16="http://schemas.microsoft.com/office/drawing/2014/main" id="{6F7AB555-A55F-429B-9FA6-212A8153C7E5}"/>
              </a:ext>
            </a:extLst>
          </p:cNvPr>
          <p:cNvSpPr txBox="1">
            <a:spLocks/>
          </p:cNvSpPr>
          <p:nvPr userDrawn="1"/>
        </p:nvSpPr>
        <p:spPr bwMode="gray">
          <a:xfrm>
            <a:off x="720000" y="2672916"/>
            <a:ext cx="1440000" cy="288000"/>
          </a:xfrm>
          <a:prstGeom prst="roundRect">
            <a:avLst>
              <a:gd name="adj" fmla="val 12037"/>
            </a:avLst>
          </a:prstGeom>
          <a:solidFill>
            <a:srgbClr val="6AAB71"/>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2" name="Espace réservé du texte 8">
            <a:extLst>
              <a:ext uri="{FF2B5EF4-FFF2-40B4-BE49-F238E27FC236}">
                <a16:creationId xmlns:a16="http://schemas.microsoft.com/office/drawing/2014/main" id="{AD5FEE63-8474-44A5-950A-29B87CFC9BFA}"/>
              </a:ext>
            </a:extLst>
          </p:cNvPr>
          <p:cNvSpPr txBox="1">
            <a:spLocks/>
          </p:cNvSpPr>
          <p:nvPr userDrawn="1"/>
        </p:nvSpPr>
        <p:spPr bwMode="gray">
          <a:xfrm>
            <a:off x="2273535" y="2672916"/>
            <a:ext cx="1440000" cy="288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3" name="Espace réservé du texte 8">
            <a:extLst>
              <a:ext uri="{FF2B5EF4-FFF2-40B4-BE49-F238E27FC236}">
                <a16:creationId xmlns:a16="http://schemas.microsoft.com/office/drawing/2014/main" id="{76791F3A-328B-4123-873C-1CA1E5DD1BA4}"/>
              </a:ext>
            </a:extLst>
          </p:cNvPr>
          <p:cNvSpPr txBox="1">
            <a:spLocks/>
          </p:cNvSpPr>
          <p:nvPr userDrawn="1"/>
        </p:nvSpPr>
        <p:spPr bwMode="gray">
          <a:xfrm>
            <a:off x="3827070" y="2672916"/>
            <a:ext cx="1440000" cy="288000"/>
          </a:xfrm>
          <a:prstGeom prst="roundRect">
            <a:avLst>
              <a:gd name="adj" fmla="val 12037"/>
            </a:avLst>
          </a:prstGeom>
          <a:solidFill>
            <a:srgbClr val="333333"/>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4" name="Espace réservé du texte 8">
            <a:extLst>
              <a:ext uri="{FF2B5EF4-FFF2-40B4-BE49-F238E27FC236}">
                <a16:creationId xmlns:a16="http://schemas.microsoft.com/office/drawing/2014/main" id="{CB94BB71-A2DC-4B6B-B819-4CCBC69F3DF0}"/>
              </a:ext>
            </a:extLst>
          </p:cNvPr>
          <p:cNvSpPr txBox="1">
            <a:spLocks/>
          </p:cNvSpPr>
          <p:nvPr userDrawn="1"/>
        </p:nvSpPr>
        <p:spPr bwMode="gray">
          <a:xfrm>
            <a:off x="5380605" y="2672916"/>
            <a:ext cx="2988000" cy="288000"/>
          </a:xfrm>
          <a:prstGeom prst="roundRect">
            <a:avLst>
              <a:gd name="adj" fmla="val 12037"/>
            </a:avLst>
          </a:prstGeom>
          <a:solidFill>
            <a:srgbClr val="8FC094"/>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5" name="Espace réservé du texte 8">
            <a:extLst>
              <a:ext uri="{FF2B5EF4-FFF2-40B4-BE49-F238E27FC236}">
                <a16:creationId xmlns:a16="http://schemas.microsoft.com/office/drawing/2014/main" id="{5EAFC729-EE39-4DA5-98DA-64EEA3D8E3F5}"/>
              </a:ext>
            </a:extLst>
          </p:cNvPr>
          <p:cNvSpPr txBox="1">
            <a:spLocks/>
          </p:cNvSpPr>
          <p:nvPr userDrawn="1"/>
        </p:nvSpPr>
        <p:spPr bwMode="gray">
          <a:xfrm>
            <a:off x="8482140" y="2672916"/>
            <a:ext cx="1440000" cy="288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6" name="Espace réservé du texte 8">
            <a:extLst>
              <a:ext uri="{FF2B5EF4-FFF2-40B4-BE49-F238E27FC236}">
                <a16:creationId xmlns:a16="http://schemas.microsoft.com/office/drawing/2014/main" id="{7032EEBD-FF0B-4B5D-96B3-8A24DB251C57}"/>
              </a:ext>
            </a:extLst>
          </p:cNvPr>
          <p:cNvSpPr txBox="1">
            <a:spLocks/>
          </p:cNvSpPr>
          <p:nvPr userDrawn="1"/>
        </p:nvSpPr>
        <p:spPr bwMode="gray">
          <a:xfrm>
            <a:off x="10035676" y="2672916"/>
            <a:ext cx="1440000" cy="288000"/>
          </a:xfrm>
          <a:prstGeom prst="roundRect">
            <a:avLst>
              <a:gd name="adj" fmla="val 12037"/>
            </a:avLst>
          </a:prstGeom>
          <a:solidFill>
            <a:srgbClr val="333333"/>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7" name="Espace réservé du texte 8">
            <a:extLst>
              <a:ext uri="{FF2B5EF4-FFF2-40B4-BE49-F238E27FC236}">
                <a16:creationId xmlns:a16="http://schemas.microsoft.com/office/drawing/2014/main" id="{B64E08DC-2015-4CD6-9611-D7EFF6363096}"/>
              </a:ext>
            </a:extLst>
          </p:cNvPr>
          <p:cNvSpPr txBox="1">
            <a:spLocks/>
          </p:cNvSpPr>
          <p:nvPr userDrawn="1"/>
        </p:nvSpPr>
        <p:spPr bwMode="gray">
          <a:xfrm>
            <a:off x="145792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AAB71"/>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AAB71"/>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AAB71"/>
              </a:solidFill>
              <a:effectLst/>
              <a:uLnTx/>
              <a:uFillTx/>
              <a:latin typeface="Century Gothic"/>
              <a:ea typeface="+mn-ea"/>
              <a:cs typeface="+mn-cs"/>
            </a:endParaRPr>
          </a:p>
        </p:txBody>
      </p:sp>
      <p:sp>
        <p:nvSpPr>
          <p:cNvPr id="98" name="Espace réservé pour une image  10">
            <a:extLst>
              <a:ext uri="{FF2B5EF4-FFF2-40B4-BE49-F238E27FC236}">
                <a16:creationId xmlns:a16="http://schemas.microsoft.com/office/drawing/2014/main" id="{57C84007-DF77-45E6-8597-C203DBBFEB31}"/>
              </a:ext>
            </a:extLst>
          </p:cNvPr>
          <p:cNvSpPr txBox="1">
            <a:spLocks/>
          </p:cNvSpPr>
          <p:nvPr userDrawn="1"/>
        </p:nvSpPr>
        <p:spPr bwMode="gray">
          <a:xfrm>
            <a:off x="831796"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99" name="Espace réservé du texte 8">
            <a:extLst>
              <a:ext uri="{FF2B5EF4-FFF2-40B4-BE49-F238E27FC236}">
                <a16:creationId xmlns:a16="http://schemas.microsoft.com/office/drawing/2014/main" id="{568E1809-FDEF-470F-A165-42FF7B3FF031}"/>
              </a:ext>
            </a:extLst>
          </p:cNvPr>
          <p:cNvSpPr txBox="1">
            <a:spLocks/>
          </p:cNvSpPr>
          <p:nvPr userDrawn="1"/>
        </p:nvSpPr>
        <p:spPr bwMode="gray">
          <a:xfrm>
            <a:off x="145792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AAB71"/>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AAB71"/>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AAB71"/>
              </a:solidFill>
              <a:effectLst/>
              <a:uLnTx/>
              <a:uFillTx/>
              <a:latin typeface="Century Gothic"/>
              <a:ea typeface="+mn-ea"/>
              <a:cs typeface="+mn-cs"/>
            </a:endParaRPr>
          </a:p>
        </p:txBody>
      </p:sp>
      <p:sp>
        <p:nvSpPr>
          <p:cNvPr id="100" name="Espace réservé pour une image  10">
            <a:extLst>
              <a:ext uri="{FF2B5EF4-FFF2-40B4-BE49-F238E27FC236}">
                <a16:creationId xmlns:a16="http://schemas.microsoft.com/office/drawing/2014/main" id="{68FD8872-2F27-4E8A-86CF-03ADB4611E39}"/>
              </a:ext>
            </a:extLst>
          </p:cNvPr>
          <p:cNvSpPr txBox="1">
            <a:spLocks/>
          </p:cNvSpPr>
          <p:nvPr userDrawn="1"/>
        </p:nvSpPr>
        <p:spPr bwMode="gray">
          <a:xfrm>
            <a:off x="831796"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01" name="Espace réservé du texte 8">
            <a:extLst>
              <a:ext uri="{FF2B5EF4-FFF2-40B4-BE49-F238E27FC236}">
                <a16:creationId xmlns:a16="http://schemas.microsoft.com/office/drawing/2014/main" id="{A1DCFE21-D4DD-4AD9-A57B-E80369144DD3}"/>
              </a:ext>
            </a:extLst>
          </p:cNvPr>
          <p:cNvSpPr txBox="1">
            <a:spLocks/>
          </p:cNvSpPr>
          <p:nvPr userDrawn="1"/>
        </p:nvSpPr>
        <p:spPr bwMode="gray">
          <a:xfrm>
            <a:off x="1457924" y="469625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AAB71"/>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AAB71"/>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AAB71"/>
              </a:solidFill>
              <a:effectLst/>
              <a:uLnTx/>
              <a:uFillTx/>
              <a:latin typeface="Century Gothic"/>
              <a:ea typeface="+mn-ea"/>
              <a:cs typeface="+mn-cs"/>
            </a:endParaRPr>
          </a:p>
        </p:txBody>
      </p:sp>
      <p:sp>
        <p:nvSpPr>
          <p:cNvPr id="102" name="Espace réservé pour une image  10">
            <a:extLst>
              <a:ext uri="{FF2B5EF4-FFF2-40B4-BE49-F238E27FC236}">
                <a16:creationId xmlns:a16="http://schemas.microsoft.com/office/drawing/2014/main" id="{7C98AE12-39AE-4B36-80F0-B165127D1A6D}"/>
              </a:ext>
            </a:extLst>
          </p:cNvPr>
          <p:cNvSpPr txBox="1">
            <a:spLocks/>
          </p:cNvSpPr>
          <p:nvPr userDrawn="1"/>
        </p:nvSpPr>
        <p:spPr bwMode="gray">
          <a:xfrm>
            <a:off x="831796" y="4681520"/>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03" name="Espace réservé du texte 8">
            <a:extLst>
              <a:ext uri="{FF2B5EF4-FFF2-40B4-BE49-F238E27FC236}">
                <a16:creationId xmlns:a16="http://schemas.microsoft.com/office/drawing/2014/main" id="{CA31FBE6-666F-4ACC-9AEC-6353FEADFA19}"/>
              </a:ext>
            </a:extLst>
          </p:cNvPr>
          <p:cNvSpPr txBox="1">
            <a:spLocks/>
          </p:cNvSpPr>
          <p:nvPr userDrawn="1"/>
        </p:nvSpPr>
        <p:spPr bwMode="gray">
          <a:xfrm>
            <a:off x="2990856"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104" name="Espace réservé pour une image  10">
            <a:extLst>
              <a:ext uri="{FF2B5EF4-FFF2-40B4-BE49-F238E27FC236}">
                <a16:creationId xmlns:a16="http://schemas.microsoft.com/office/drawing/2014/main" id="{87109045-E275-4CBB-992B-FBCB1B8D08A3}"/>
              </a:ext>
            </a:extLst>
          </p:cNvPr>
          <p:cNvSpPr txBox="1">
            <a:spLocks/>
          </p:cNvSpPr>
          <p:nvPr userDrawn="1"/>
        </p:nvSpPr>
        <p:spPr bwMode="gray">
          <a:xfrm>
            <a:off x="2364728"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05" name="Espace réservé du texte 8">
            <a:extLst>
              <a:ext uri="{FF2B5EF4-FFF2-40B4-BE49-F238E27FC236}">
                <a16:creationId xmlns:a16="http://schemas.microsoft.com/office/drawing/2014/main" id="{0D685726-62D7-4064-9300-BEA68304F06F}"/>
              </a:ext>
            </a:extLst>
          </p:cNvPr>
          <p:cNvSpPr txBox="1">
            <a:spLocks/>
          </p:cNvSpPr>
          <p:nvPr userDrawn="1"/>
        </p:nvSpPr>
        <p:spPr bwMode="gray">
          <a:xfrm>
            <a:off x="454112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106" name="Espace réservé pour une image  10">
            <a:extLst>
              <a:ext uri="{FF2B5EF4-FFF2-40B4-BE49-F238E27FC236}">
                <a16:creationId xmlns:a16="http://schemas.microsoft.com/office/drawing/2014/main" id="{BEEF484B-4491-4C34-89C0-99672B909937}"/>
              </a:ext>
            </a:extLst>
          </p:cNvPr>
          <p:cNvSpPr txBox="1">
            <a:spLocks/>
          </p:cNvSpPr>
          <p:nvPr userDrawn="1"/>
        </p:nvSpPr>
        <p:spPr bwMode="gray">
          <a:xfrm>
            <a:off x="3914996"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07" name="Espace réservé du texte 8">
            <a:extLst>
              <a:ext uri="{FF2B5EF4-FFF2-40B4-BE49-F238E27FC236}">
                <a16:creationId xmlns:a16="http://schemas.microsoft.com/office/drawing/2014/main" id="{7490A018-830D-4F83-83AE-2CB994B24686}"/>
              </a:ext>
            </a:extLst>
          </p:cNvPr>
          <p:cNvSpPr txBox="1">
            <a:spLocks/>
          </p:cNvSpPr>
          <p:nvPr userDrawn="1"/>
        </p:nvSpPr>
        <p:spPr bwMode="gray">
          <a:xfrm>
            <a:off x="454112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108" name="Espace réservé pour une image  10">
            <a:extLst>
              <a:ext uri="{FF2B5EF4-FFF2-40B4-BE49-F238E27FC236}">
                <a16:creationId xmlns:a16="http://schemas.microsoft.com/office/drawing/2014/main" id="{5E045734-CA99-46CA-92A3-64D14D560706}"/>
              </a:ext>
            </a:extLst>
          </p:cNvPr>
          <p:cNvSpPr txBox="1">
            <a:spLocks/>
          </p:cNvSpPr>
          <p:nvPr userDrawn="1"/>
        </p:nvSpPr>
        <p:spPr bwMode="gray">
          <a:xfrm>
            <a:off x="3914996"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09" name="Espace réservé du texte 8">
            <a:extLst>
              <a:ext uri="{FF2B5EF4-FFF2-40B4-BE49-F238E27FC236}">
                <a16:creationId xmlns:a16="http://schemas.microsoft.com/office/drawing/2014/main" id="{103F0EDE-C762-4220-B306-12BCD4161587}"/>
              </a:ext>
            </a:extLst>
          </p:cNvPr>
          <p:cNvSpPr txBox="1">
            <a:spLocks/>
          </p:cNvSpPr>
          <p:nvPr userDrawn="1"/>
        </p:nvSpPr>
        <p:spPr bwMode="gray">
          <a:xfrm>
            <a:off x="6100592"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FC09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FC09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FC094"/>
              </a:solidFill>
              <a:effectLst/>
              <a:uLnTx/>
              <a:uFillTx/>
              <a:latin typeface="Century Gothic"/>
              <a:ea typeface="+mn-ea"/>
              <a:cs typeface="+mn-cs"/>
            </a:endParaRPr>
          </a:p>
        </p:txBody>
      </p:sp>
      <p:sp>
        <p:nvSpPr>
          <p:cNvPr id="110" name="Espace réservé pour une image  10">
            <a:extLst>
              <a:ext uri="{FF2B5EF4-FFF2-40B4-BE49-F238E27FC236}">
                <a16:creationId xmlns:a16="http://schemas.microsoft.com/office/drawing/2014/main" id="{E0680D5D-6F0A-4750-BBC7-ABB1597BAB31}"/>
              </a:ext>
            </a:extLst>
          </p:cNvPr>
          <p:cNvSpPr txBox="1">
            <a:spLocks/>
          </p:cNvSpPr>
          <p:nvPr userDrawn="1"/>
        </p:nvSpPr>
        <p:spPr bwMode="gray">
          <a:xfrm>
            <a:off x="5474464"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11" name="Espace réservé du texte 8">
            <a:extLst>
              <a:ext uri="{FF2B5EF4-FFF2-40B4-BE49-F238E27FC236}">
                <a16:creationId xmlns:a16="http://schemas.microsoft.com/office/drawing/2014/main" id="{0A451490-90CA-4D91-BDF3-A172F5705694}"/>
              </a:ext>
            </a:extLst>
          </p:cNvPr>
          <p:cNvSpPr txBox="1">
            <a:spLocks/>
          </p:cNvSpPr>
          <p:nvPr userDrawn="1"/>
        </p:nvSpPr>
        <p:spPr bwMode="gray">
          <a:xfrm>
            <a:off x="6100592"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FC09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FC09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FC094"/>
              </a:solidFill>
              <a:effectLst/>
              <a:uLnTx/>
              <a:uFillTx/>
              <a:latin typeface="Century Gothic"/>
              <a:ea typeface="+mn-ea"/>
              <a:cs typeface="+mn-cs"/>
            </a:endParaRPr>
          </a:p>
        </p:txBody>
      </p:sp>
      <p:sp>
        <p:nvSpPr>
          <p:cNvPr id="112" name="Espace réservé pour une image  10">
            <a:extLst>
              <a:ext uri="{FF2B5EF4-FFF2-40B4-BE49-F238E27FC236}">
                <a16:creationId xmlns:a16="http://schemas.microsoft.com/office/drawing/2014/main" id="{37A54E3E-4A73-47F0-AD08-1CBA687C006F}"/>
              </a:ext>
            </a:extLst>
          </p:cNvPr>
          <p:cNvSpPr txBox="1">
            <a:spLocks/>
          </p:cNvSpPr>
          <p:nvPr userDrawn="1"/>
        </p:nvSpPr>
        <p:spPr bwMode="gray">
          <a:xfrm>
            <a:off x="5474464"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13" name="Espace réservé du texte 8">
            <a:extLst>
              <a:ext uri="{FF2B5EF4-FFF2-40B4-BE49-F238E27FC236}">
                <a16:creationId xmlns:a16="http://schemas.microsoft.com/office/drawing/2014/main" id="{3272077B-5729-425D-B172-33694A0C5E4C}"/>
              </a:ext>
            </a:extLst>
          </p:cNvPr>
          <p:cNvSpPr txBox="1">
            <a:spLocks/>
          </p:cNvSpPr>
          <p:nvPr userDrawn="1"/>
        </p:nvSpPr>
        <p:spPr bwMode="gray">
          <a:xfrm>
            <a:off x="7478212"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FC09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FC09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FC094"/>
              </a:solidFill>
              <a:effectLst/>
              <a:uLnTx/>
              <a:uFillTx/>
              <a:latin typeface="Century Gothic"/>
              <a:ea typeface="+mn-ea"/>
              <a:cs typeface="+mn-cs"/>
            </a:endParaRPr>
          </a:p>
        </p:txBody>
      </p:sp>
      <p:sp>
        <p:nvSpPr>
          <p:cNvPr id="114" name="Espace réservé pour une image  10">
            <a:extLst>
              <a:ext uri="{FF2B5EF4-FFF2-40B4-BE49-F238E27FC236}">
                <a16:creationId xmlns:a16="http://schemas.microsoft.com/office/drawing/2014/main" id="{7AB04066-45DD-48F2-88AE-23CC5157690F}"/>
              </a:ext>
            </a:extLst>
          </p:cNvPr>
          <p:cNvSpPr txBox="1">
            <a:spLocks/>
          </p:cNvSpPr>
          <p:nvPr userDrawn="1"/>
        </p:nvSpPr>
        <p:spPr bwMode="gray">
          <a:xfrm>
            <a:off x="6852084"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15" name="Espace réservé du texte 8">
            <a:extLst>
              <a:ext uri="{FF2B5EF4-FFF2-40B4-BE49-F238E27FC236}">
                <a16:creationId xmlns:a16="http://schemas.microsoft.com/office/drawing/2014/main" id="{C258C147-2786-492F-9662-EF5D2708A584}"/>
              </a:ext>
            </a:extLst>
          </p:cNvPr>
          <p:cNvSpPr txBox="1">
            <a:spLocks/>
          </p:cNvSpPr>
          <p:nvPr userDrawn="1"/>
        </p:nvSpPr>
        <p:spPr bwMode="gray">
          <a:xfrm>
            <a:off x="6578112" y="488389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FC09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FC09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FC094"/>
              </a:solidFill>
              <a:effectLst/>
              <a:uLnTx/>
              <a:uFillTx/>
              <a:latin typeface="Century Gothic"/>
              <a:ea typeface="+mn-ea"/>
              <a:cs typeface="+mn-cs"/>
            </a:endParaRPr>
          </a:p>
        </p:txBody>
      </p:sp>
      <p:sp>
        <p:nvSpPr>
          <p:cNvPr id="116" name="Espace réservé pour une image  10">
            <a:extLst>
              <a:ext uri="{FF2B5EF4-FFF2-40B4-BE49-F238E27FC236}">
                <a16:creationId xmlns:a16="http://schemas.microsoft.com/office/drawing/2014/main" id="{8A85270A-0154-4C15-B55B-FD91D225C58A}"/>
              </a:ext>
            </a:extLst>
          </p:cNvPr>
          <p:cNvSpPr txBox="1">
            <a:spLocks/>
          </p:cNvSpPr>
          <p:nvPr userDrawn="1"/>
        </p:nvSpPr>
        <p:spPr bwMode="gray">
          <a:xfrm>
            <a:off x="5951984" y="4869160"/>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17" name="Espace réservé du texte 8">
            <a:extLst>
              <a:ext uri="{FF2B5EF4-FFF2-40B4-BE49-F238E27FC236}">
                <a16:creationId xmlns:a16="http://schemas.microsoft.com/office/drawing/2014/main" id="{E343F3FD-0C46-4435-BB88-17B6A215F38D}"/>
              </a:ext>
            </a:extLst>
          </p:cNvPr>
          <p:cNvSpPr txBox="1">
            <a:spLocks/>
          </p:cNvSpPr>
          <p:nvPr userDrawn="1"/>
        </p:nvSpPr>
        <p:spPr bwMode="gray">
          <a:xfrm>
            <a:off x="8378312" y="488389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FC09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FC09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FC094"/>
              </a:solidFill>
              <a:effectLst/>
              <a:uLnTx/>
              <a:uFillTx/>
              <a:latin typeface="Century Gothic"/>
              <a:ea typeface="+mn-ea"/>
              <a:cs typeface="+mn-cs"/>
            </a:endParaRPr>
          </a:p>
        </p:txBody>
      </p:sp>
      <p:sp>
        <p:nvSpPr>
          <p:cNvPr id="118" name="Espace réservé pour une image  10">
            <a:extLst>
              <a:ext uri="{FF2B5EF4-FFF2-40B4-BE49-F238E27FC236}">
                <a16:creationId xmlns:a16="http://schemas.microsoft.com/office/drawing/2014/main" id="{39DADFEE-2E22-42EE-8C40-ABB49D2C84F8}"/>
              </a:ext>
            </a:extLst>
          </p:cNvPr>
          <p:cNvSpPr txBox="1">
            <a:spLocks/>
          </p:cNvSpPr>
          <p:nvPr userDrawn="1"/>
        </p:nvSpPr>
        <p:spPr bwMode="gray">
          <a:xfrm>
            <a:off x="7752184" y="4869160"/>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19" name="Espace réservé du texte 8">
            <a:extLst>
              <a:ext uri="{FF2B5EF4-FFF2-40B4-BE49-F238E27FC236}">
                <a16:creationId xmlns:a16="http://schemas.microsoft.com/office/drawing/2014/main" id="{AFC99332-B597-4A99-AD28-9FFC95DE58A1}"/>
              </a:ext>
            </a:extLst>
          </p:cNvPr>
          <p:cNvSpPr txBox="1">
            <a:spLocks/>
          </p:cNvSpPr>
          <p:nvPr userDrawn="1"/>
        </p:nvSpPr>
        <p:spPr bwMode="gray">
          <a:xfrm>
            <a:off x="923044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120" name="Espace réservé pour une image  10">
            <a:extLst>
              <a:ext uri="{FF2B5EF4-FFF2-40B4-BE49-F238E27FC236}">
                <a16:creationId xmlns:a16="http://schemas.microsoft.com/office/drawing/2014/main" id="{59C66FC5-A160-4AE4-8732-C54834912E75}"/>
              </a:ext>
            </a:extLst>
          </p:cNvPr>
          <p:cNvSpPr txBox="1">
            <a:spLocks/>
          </p:cNvSpPr>
          <p:nvPr userDrawn="1"/>
        </p:nvSpPr>
        <p:spPr bwMode="gray">
          <a:xfrm>
            <a:off x="8604316"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21" name="Espace réservé du texte 8">
            <a:extLst>
              <a:ext uri="{FF2B5EF4-FFF2-40B4-BE49-F238E27FC236}">
                <a16:creationId xmlns:a16="http://schemas.microsoft.com/office/drawing/2014/main" id="{5DAEAD38-A71A-44B3-86D4-4099916254B7}"/>
              </a:ext>
            </a:extLst>
          </p:cNvPr>
          <p:cNvSpPr txBox="1">
            <a:spLocks/>
          </p:cNvSpPr>
          <p:nvPr userDrawn="1"/>
        </p:nvSpPr>
        <p:spPr bwMode="gray">
          <a:xfrm>
            <a:off x="923044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122" name="Espace réservé pour une image  10">
            <a:extLst>
              <a:ext uri="{FF2B5EF4-FFF2-40B4-BE49-F238E27FC236}">
                <a16:creationId xmlns:a16="http://schemas.microsoft.com/office/drawing/2014/main" id="{52CF3664-351D-4764-8132-CBD9918BB995}"/>
              </a:ext>
            </a:extLst>
          </p:cNvPr>
          <p:cNvSpPr txBox="1">
            <a:spLocks/>
          </p:cNvSpPr>
          <p:nvPr userDrawn="1"/>
        </p:nvSpPr>
        <p:spPr bwMode="gray">
          <a:xfrm>
            <a:off x="8604316"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23" name="Espace réservé du texte 8">
            <a:extLst>
              <a:ext uri="{FF2B5EF4-FFF2-40B4-BE49-F238E27FC236}">
                <a16:creationId xmlns:a16="http://schemas.microsoft.com/office/drawing/2014/main" id="{BDEC032B-17E5-4EF8-BDEF-49B70B7D6CB8}"/>
              </a:ext>
            </a:extLst>
          </p:cNvPr>
          <p:cNvSpPr txBox="1">
            <a:spLocks/>
          </p:cNvSpPr>
          <p:nvPr userDrawn="1"/>
        </p:nvSpPr>
        <p:spPr bwMode="gray">
          <a:xfrm>
            <a:off x="10754576"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124" name="Espace réservé pour une image  10">
            <a:extLst>
              <a:ext uri="{FF2B5EF4-FFF2-40B4-BE49-F238E27FC236}">
                <a16:creationId xmlns:a16="http://schemas.microsoft.com/office/drawing/2014/main" id="{F9398026-E222-4355-AAED-C1BD7D1B0E2E}"/>
              </a:ext>
            </a:extLst>
          </p:cNvPr>
          <p:cNvSpPr txBox="1">
            <a:spLocks/>
          </p:cNvSpPr>
          <p:nvPr userDrawn="1"/>
        </p:nvSpPr>
        <p:spPr bwMode="gray">
          <a:xfrm>
            <a:off x="10128448"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25" name="Espace réservé du texte 8">
            <a:extLst>
              <a:ext uri="{FF2B5EF4-FFF2-40B4-BE49-F238E27FC236}">
                <a16:creationId xmlns:a16="http://schemas.microsoft.com/office/drawing/2014/main" id="{4530E2B0-1DD4-4995-8270-355262F1EAA5}"/>
              </a:ext>
            </a:extLst>
          </p:cNvPr>
          <p:cNvSpPr txBox="1">
            <a:spLocks/>
          </p:cNvSpPr>
          <p:nvPr userDrawn="1"/>
        </p:nvSpPr>
        <p:spPr bwMode="gray">
          <a:xfrm>
            <a:off x="10574556"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126" name="Espace réservé pour une image  10">
            <a:extLst>
              <a:ext uri="{FF2B5EF4-FFF2-40B4-BE49-F238E27FC236}">
                <a16:creationId xmlns:a16="http://schemas.microsoft.com/office/drawing/2014/main" id="{02C50DA7-7615-4F4E-9A27-0D8D7CB80186}"/>
              </a:ext>
            </a:extLst>
          </p:cNvPr>
          <p:cNvSpPr txBox="1">
            <a:spLocks/>
          </p:cNvSpPr>
          <p:nvPr userDrawn="1"/>
        </p:nvSpPr>
        <p:spPr bwMode="gray">
          <a:xfrm>
            <a:off x="9948428"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Tree>
    <p:extLst>
      <p:ext uri="{BB962C8B-B14F-4D97-AF65-F5344CB8AC3E}">
        <p14:creationId xmlns:p14="http://schemas.microsoft.com/office/powerpoint/2010/main" val="34300963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cSld name="2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34F79D-26E6-41D8-ADF0-3DC3E3AC75F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C4DD370-FFF5-48AF-8654-6D58125DFF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28EE412-6870-4107-B52C-50DA3EC6EEC9}"/>
              </a:ext>
            </a:extLst>
          </p:cNvPr>
          <p:cNvSpPr>
            <a:spLocks noGrp="1"/>
          </p:cNvSpPr>
          <p:nvPr>
            <p:ph type="dt" sz="half" idx="10"/>
          </p:nvPr>
        </p:nvSpPr>
        <p:spPr/>
        <p:txBody>
          <a:bodyPr/>
          <a:lstStyle/>
          <a:p>
            <a:fld id="{D74AB36F-62FA-4481-BF13-A3DB2227A0D6}" type="datetimeFigureOut">
              <a:rPr lang="fr-FR" smtClean="0"/>
              <a:t>28/11/2023</a:t>
            </a:fld>
            <a:endParaRPr lang="fr-FR"/>
          </a:p>
        </p:txBody>
      </p:sp>
      <p:sp>
        <p:nvSpPr>
          <p:cNvPr id="5" name="Espace réservé du pied de page 4">
            <a:extLst>
              <a:ext uri="{FF2B5EF4-FFF2-40B4-BE49-F238E27FC236}">
                <a16:creationId xmlns:a16="http://schemas.microsoft.com/office/drawing/2014/main" id="{90786348-8CA6-443D-A698-4A88D173CEB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FBC0DDA-3D0C-415E-9331-89B1AA1A61DA}"/>
              </a:ext>
            </a:extLst>
          </p:cNvPr>
          <p:cNvSpPr>
            <a:spLocks noGrp="1"/>
          </p:cNvSpPr>
          <p:nvPr>
            <p:ph type="sldNum" sz="quarter" idx="12"/>
          </p:nvPr>
        </p:nvSpPr>
        <p:spPr/>
        <p:txBody>
          <a:bodyPr/>
          <a:lstStyle/>
          <a:p>
            <a:fld id="{502D498D-3523-4321-B7A5-9BE4E4E2B7BC}" type="slidenum">
              <a:rPr lang="fr-FR" smtClean="0"/>
              <a:t>‹#›</a:t>
            </a:fld>
            <a:endParaRPr lang="fr-FR"/>
          </a:p>
        </p:txBody>
      </p:sp>
    </p:spTree>
    <p:extLst>
      <p:ext uri="{BB962C8B-B14F-4D97-AF65-F5344CB8AC3E}">
        <p14:creationId xmlns:p14="http://schemas.microsoft.com/office/powerpoint/2010/main" val="103196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4_Deux contenu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tx1"/>
                </a:solidFill>
              </a:defRPr>
            </a:lvl1pPr>
          </a:lstStyle>
          <a:p>
            <a:fld id="{8C58E995-EB53-9349-8032-2E4630C1CE46}" type="slidenum">
              <a:rPr lang="fr-FR" smtClean="0"/>
              <a:pPr/>
              <a:t>‹#›</a:t>
            </a:fld>
            <a:endParaRPr lang="fr-FR"/>
          </a:p>
        </p:txBody>
      </p:sp>
      <p:sp>
        <p:nvSpPr>
          <p:cNvPr id="23" name="Titre 1">
            <a:extLst>
              <a:ext uri="{FF2B5EF4-FFF2-40B4-BE49-F238E27FC236}">
                <a16:creationId xmlns:a16="http://schemas.microsoft.com/office/drawing/2014/main" id="{BBDDF97C-84EB-064A-B6A3-870945599D94}"/>
              </a:ext>
            </a:extLst>
          </p:cNvPr>
          <p:cNvSpPr txBox="1">
            <a:spLocks/>
          </p:cNvSpPr>
          <p:nvPr userDrawn="1"/>
        </p:nvSpPr>
        <p:spPr>
          <a:xfrm>
            <a:off x="8572625" y="2636209"/>
            <a:ext cx="1229891" cy="1370419"/>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sz="2500" b="0" i="0" kern="1200">
                <a:solidFill>
                  <a:schemeClr val="tx1"/>
                </a:solidFill>
                <a:latin typeface="Trenda" pitchFamily="2" charset="77"/>
                <a:ea typeface="+mj-ea"/>
                <a:cs typeface="+mj-cs"/>
              </a:defRPr>
            </a:lvl1pPr>
          </a:lstStyle>
          <a:p>
            <a:pPr algn="l"/>
            <a:r>
              <a:rPr lang="fr-FR" sz="11200">
                <a:solidFill>
                  <a:schemeClr val="bg1"/>
                </a:solidFill>
                <a:latin typeface="Halesworth eText Medium" panose="02020802070300020303" pitchFamily="18" charset="77"/>
              </a:rPr>
              <a:t>3</a:t>
            </a:r>
          </a:p>
        </p:txBody>
      </p:sp>
      <p:sp>
        <p:nvSpPr>
          <p:cNvPr id="38" name="Text Placeholder 2">
            <a:extLst>
              <a:ext uri="{FF2B5EF4-FFF2-40B4-BE49-F238E27FC236}">
                <a16:creationId xmlns:a16="http://schemas.microsoft.com/office/drawing/2014/main" id="{EE6A27C4-A7BB-6F4A-904E-440AC3428484}"/>
              </a:ext>
            </a:extLst>
          </p:cNvPr>
          <p:cNvSpPr>
            <a:spLocks noGrp="1"/>
          </p:cNvSpPr>
          <p:nvPr>
            <p:ph type="body" idx="28" hasCustomPrompt="1"/>
          </p:nvPr>
        </p:nvSpPr>
        <p:spPr>
          <a:xfrm>
            <a:off x="3300227"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39" name="Text Placeholder 2">
            <a:extLst>
              <a:ext uri="{FF2B5EF4-FFF2-40B4-BE49-F238E27FC236}">
                <a16:creationId xmlns:a16="http://schemas.microsoft.com/office/drawing/2014/main" id="{32754FD1-A4B8-2D4B-9166-AA4B3EC996C4}"/>
              </a:ext>
            </a:extLst>
          </p:cNvPr>
          <p:cNvSpPr>
            <a:spLocks noGrp="1"/>
          </p:cNvSpPr>
          <p:nvPr>
            <p:ph type="body" idx="29" hasCustomPrompt="1"/>
          </p:nvPr>
        </p:nvSpPr>
        <p:spPr>
          <a:xfrm>
            <a:off x="4532995"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0" name="Text Placeholder 2">
            <a:extLst>
              <a:ext uri="{FF2B5EF4-FFF2-40B4-BE49-F238E27FC236}">
                <a16:creationId xmlns:a16="http://schemas.microsoft.com/office/drawing/2014/main" id="{C4684C27-81F5-8F42-A218-BC4B2D3240A3}"/>
              </a:ext>
            </a:extLst>
          </p:cNvPr>
          <p:cNvSpPr>
            <a:spLocks noGrp="1"/>
          </p:cNvSpPr>
          <p:nvPr>
            <p:ph type="body" idx="30" hasCustomPrompt="1"/>
          </p:nvPr>
        </p:nvSpPr>
        <p:spPr>
          <a:xfrm>
            <a:off x="5765759"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1" name="Text Placeholder 2">
            <a:extLst>
              <a:ext uri="{FF2B5EF4-FFF2-40B4-BE49-F238E27FC236}">
                <a16:creationId xmlns:a16="http://schemas.microsoft.com/office/drawing/2014/main" id="{BA35F653-1EB4-2444-8CFB-4BD62CF1A633}"/>
              </a:ext>
            </a:extLst>
          </p:cNvPr>
          <p:cNvSpPr>
            <a:spLocks noGrp="1"/>
          </p:cNvSpPr>
          <p:nvPr>
            <p:ph type="body" idx="31" hasCustomPrompt="1"/>
          </p:nvPr>
        </p:nvSpPr>
        <p:spPr>
          <a:xfrm>
            <a:off x="6998523"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2" name="Text Placeholder 2">
            <a:extLst>
              <a:ext uri="{FF2B5EF4-FFF2-40B4-BE49-F238E27FC236}">
                <a16:creationId xmlns:a16="http://schemas.microsoft.com/office/drawing/2014/main" id="{F51E7CD6-92E5-1C42-B99C-AA607BA3C12D}"/>
              </a:ext>
            </a:extLst>
          </p:cNvPr>
          <p:cNvSpPr>
            <a:spLocks noGrp="1"/>
          </p:cNvSpPr>
          <p:nvPr>
            <p:ph type="body" idx="32" hasCustomPrompt="1"/>
          </p:nvPr>
        </p:nvSpPr>
        <p:spPr>
          <a:xfrm>
            <a:off x="8231291"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3" name="Text Placeholder 2">
            <a:extLst>
              <a:ext uri="{FF2B5EF4-FFF2-40B4-BE49-F238E27FC236}">
                <a16:creationId xmlns:a16="http://schemas.microsoft.com/office/drawing/2014/main" id="{738E3158-EE75-4441-B13E-BE9D9C551421}"/>
              </a:ext>
            </a:extLst>
          </p:cNvPr>
          <p:cNvSpPr>
            <a:spLocks noGrp="1"/>
          </p:cNvSpPr>
          <p:nvPr>
            <p:ph type="body" idx="33" hasCustomPrompt="1"/>
          </p:nvPr>
        </p:nvSpPr>
        <p:spPr>
          <a:xfrm>
            <a:off x="9464055"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4" name="Text Placeholder 2">
            <a:extLst>
              <a:ext uri="{FF2B5EF4-FFF2-40B4-BE49-F238E27FC236}">
                <a16:creationId xmlns:a16="http://schemas.microsoft.com/office/drawing/2014/main" id="{226AFDB1-06AE-4142-940A-1D3665EFCC89}"/>
              </a:ext>
            </a:extLst>
          </p:cNvPr>
          <p:cNvSpPr>
            <a:spLocks noGrp="1"/>
          </p:cNvSpPr>
          <p:nvPr>
            <p:ph type="body" idx="34" hasCustomPrompt="1"/>
          </p:nvPr>
        </p:nvSpPr>
        <p:spPr>
          <a:xfrm>
            <a:off x="10696823"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8" name="Text Placeholder 2">
            <a:extLst>
              <a:ext uri="{FF2B5EF4-FFF2-40B4-BE49-F238E27FC236}">
                <a16:creationId xmlns:a16="http://schemas.microsoft.com/office/drawing/2014/main" id="{2DB93EB8-438C-3946-8025-E5A7693BF2FC}"/>
              </a:ext>
            </a:extLst>
          </p:cNvPr>
          <p:cNvSpPr>
            <a:spLocks noGrp="1"/>
          </p:cNvSpPr>
          <p:nvPr>
            <p:ph type="body" idx="35" hasCustomPrompt="1"/>
          </p:nvPr>
        </p:nvSpPr>
        <p:spPr>
          <a:xfrm>
            <a:off x="3300227" y="5471633"/>
            <a:ext cx="1016812" cy="764313"/>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9" name="Text Placeholder 2">
            <a:extLst>
              <a:ext uri="{FF2B5EF4-FFF2-40B4-BE49-F238E27FC236}">
                <a16:creationId xmlns:a16="http://schemas.microsoft.com/office/drawing/2014/main" id="{D68D1EE0-B930-3C44-849E-BD34F8A89024}"/>
              </a:ext>
            </a:extLst>
          </p:cNvPr>
          <p:cNvSpPr>
            <a:spLocks noGrp="1"/>
          </p:cNvSpPr>
          <p:nvPr>
            <p:ph type="body" idx="36" hasCustomPrompt="1"/>
          </p:nvPr>
        </p:nvSpPr>
        <p:spPr>
          <a:xfrm>
            <a:off x="5761287" y="5471633"/>
            <a:ext cx="1016812" cy="764313"/>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50" name="Text Placeholder 2">
            <a:extLst>
              <a:ext uri="{FF2B5EF4-FFF2-40B4-BE49-F238E27FC236}">
                <a16:creationId xmlns:a16="http://schemas.microsoft.com/office/drawing/2014/main" id="{5AF6D989-970D-2140-8137-FCA82FA2ECC2}"/>
              </a:ext>
            </a:extLst>
          </p:cNvPr>
          <p:cNvSpPr>
            <a:spLocks noGrp="1"/>
          </p:cNvSpPr>
          <p:nvPr>
            <p:ph type="body" idx="37" hasCustomPrompt="1"/>
          </p:nvPr>
        </p:nvSpPr>
        <p:spPr>
          <a:xfrm>
            <a:off x="9460047" y="5471633"/>
            <a:ext cx="1016812" cy="764313"/>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51" name="Text Placeholder 2">
            <a:extLst>
              <a:ext uri="{FF2B5EF4-FFF2-40B4-BE49-F238E27FC236}">
                <a16:creationId xmlns:a16="http://schemas.microsoft.com/office/drawing/2014/main" id="{D69A9B39-559D-4A4E-B61F-E061C02ADC36}"/>
              </a:ext>
            </a:extLst>
          </p:cNvPr>
          <p:cNvSpPr>
            <a:spLocks noGrp="1"/>
          </p:cNvSpPr>
          <p:nvPr>
            <p:ph type="body" idx="38" hasCustomPrompt="1"/>
          </p:nvPr>
        </p:nvSpPr>
        <p:spPr>
          <a:xfrm>
            <a:off x="3298015"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1999</a:t>
            </a:r>
          </a:p>
        </p:txBody>
      </p:sp>
      <p:sp>
        <p:nvSpPr>
          <p:cNvPr id="52" name="Text Placeholder 2">
            <a:extLst>
              <a:ext uri="{FF2B5EF4-FFF2-40B4-BE49-F238E27FC236}">
                <a16:creationId xmlns:a16="http://schemas.microsoft.com/office/drawing/2014/main" id="{F5FB6747-5AC4-C04B-BCF3-C2426BCB7A06}"/>
              </a:ext>
            </a:extLst>
          </p:cNvPr>
          <p:cNvSpPr>
            <a:spLocks noGrp="1"/>
          </p:cNvSpPr>
          <p:nvPr>
            <p:ph type="body" idx="39" hasCustomPrompt="1"/>
          </p:nvPr>
        </p:nvSpPr>
        <p:spPr>
          <a:xfrm>
            <a:off x="4531147"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2001</a:t>
            </a:r>
          </a:p>
        </p:txBody>
      </p:sp>
      <p:sp>
        <p:nvSpPr>
          <p:cNvPr id="53" name="Text Placeholder 2">
            <a:extLst>
              <a:ext uri="{FF2B5EF4-FFF2-40B4-BE49-F238E27FC236}">
                <a16:creationId xmlns:a16="http://schemas.microsoft.com/office/drawing/2014/main" id="{8A0BC85E-5DE7-EC48-A555-53F0E1B39DB2}"/>
              </a:ext>
            </a:extLst>
          </p:cNvPr>
          <p:cNvSpPr>
            <a:spLocks noGrp="1"/>
          </p:cNvSpPr>
          <p:nvPr>
            <p:ph type="body" idx="40" hasCustomPrompt="1"/>
          </p:nvPr>
        </p:nvSpPr>
        <p:spPr>
          <a:xfrm>
            <a:off x="5764283"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2003</a:t>
            </a:r>
          </a:p>
        </p:txBody>
      </p:sp>
      <p:sp>
        <p:nvSpPr>
          <p:cNvPr id="54" name="Text Placeholder 2">
            <a:extLst>
              <a:ext uri="{FF2B5EF4-FFF2-40B4-BE49-F238E27FC236}">
                <a16:creationId xmlns:a16="http://schemas.microsoft.com/office/drawing/2014/main" id="{9BE44D37-6D5B-3049-A749-A1044C7975BE}"/>
              </a:ext>
            </a:extLst>
          </p:cNvPr>
          <p:cNvSpPr>
            <a:spLocks noGrp="1"/>
          </p:cNvSpPr>
          <p:nvPr>
            <p:ph type="body" idx="41" hasCustomPrompt="1"/>
          </p:nvPr>
        </p:nvSpPr>
        <p:spPr>
          <a:xfrm>
            <a:off x="6997419"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2005</a:t>
            </a:r>
          </a:p>
        </p:txBody>
      </p:sp>
      <p:sp>
        <p:nvSpPr>
          <p:cNvPr id="55" name="Text Placeholder 2">
            <a:extLst>
              <a:ext uri="{FF2B5EF4-FFF2-40B4-BE49-F238E27FC236}">
                <a16:creationId xmlns:a16="http://schemas.microsoft.com/office/drawing/2014/main" id="{4DBD4B94-A237-7243-859D-3D4FD97256FC}"/>
              </a:ext>
            </a:extLst>
          </p:cNvPr>
          <p:cNvSpPr>
            <a:spLocks noGrp="1"/>
          </p:cNvSpPr>
          <p:nvPr>
            <p:ph type="body" idx="42" hasCustomPrompt="1"/>
          </p:nvPr>
        </p:nvSpPr>
        <p:spPr>
          <a:xfrm>
            <a:off x="8230551"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2008</a:t>
            </a:r>
          </a:p>
        </p:txBody>
      </p:sp>
      <p:sp>
        <p:nvSpPr>
          <p:cNvPr id="56" name="Text Placeholder 2">
            <a:extLst>
              <a:ext uri="{FF2B5EF4-FFF2-40B4-BE49-F238E27FC236}">
                <a16:creationId xmlns:a16="http://schemas.microsoft.com/office/drawing/2014/main" id="{E28BD675-B72B-A24C-8BE0-F5437F692346}"/>
              </a:ext>
            </a:extLst>
          </p:cNvPr>
          <p:cNvSpPr>
            <a:spLocks noGrp="1"/>
          </p:cNvSpPr>
          <p:nvPr>
            <p:ph type="body" idx="43" hasCustomPrompt="1"/>
          </p:nvPr>
        </p:nvSpPr>
        <p:spPr>
          <a:xfrm>
            <a:off x="9463687"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2010</a:t>
            </a:r>
          </a:p>
        </p:txBody>
      </p:sp>
      <p:sp>
        <p:nvSpPr>
          <p:cNvPr id="57" name="Text Placeholder 2">
            <a:extLst>
              <a:ext uri="{FF2B5EF4-FFF2-40B4-BE49-F238E27FC236}">
                <a16:creationId xmlns:a16="http://schemas.microsoft.com/office/drawing/2014/main" id="{FD8B2FC3-8783-BE43-8A4D-F4FA31352D05}"/>
              </a:ext>
            </a:extLst>
          </p:cNvPr>
          <p:cNvSpPr>
            <a:spLocks noGrp="1"/>
          </p:cNvSpPr>
          <p:nvPr>
            <p:ph type="body" idx="44" hasCustomPrompt="1"/>
          </p:nvPr>
        </p:nvSpPr>
        <p:spPr>
          <a:xfrm>
            <a:off x="10696823"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2012</a:t>
            </a:r>
          </a:p>
        </p:txBody>
      </p:sp>
      <p:sp>
        <p:nvSpPr>
          <p:cNvPr id="61" name="Text Placeholder 2">
            <a:extLst>
              <a:ext uri="{FF2B5EF4-FFF2-40B4-BE49-F238E27FC236}">
                <a16:creationId xmlns:a16="http://schemas.microsoft.com/office/drawing/2014/main" id="{A2922B28-7377-3547-BC20-1498DBFC8F26}"/>
              </a:ext>
            </a:extLst>
          </p:cNvPr>
          <p:cNvSpPr>
            <a:spLocks noGrp="1"/>
          </p:cNvSpPr>
          <p:nvPr>
            <p:ph type="body" idx="45" hasCustomPrompt="1"/>
          </p:nvPr>
        </p:nvSpPr>
        <p:spPr>
          <a:xfrm>
            <a:off x="3300627" y="3436530"/>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2013</a:t>
            </a:r>
          </a:p>
        </p:txBody>
      </p:sp>
      <p:sp>
        <p:nvSpPr>
          <p:cNvPr id="62" name="Text Placeholder 2">
            <a:extLst>
              <a:ext uri="{FF2B5EF4-FFF2-40B4-BE49-F238E27FC236}">
                <a16:creationId xmlns:a16="http://schemas.microsoft.com/office/drawing/2014/main" id="{F981F690-5BC5-894F-8671-3377CF8D8ACF}"/>
              </a:ext>
            </a:extLst>
          </p:cNvPr>
          <p:cNvSpPr>
            <a:spLocks noGrp="1"/>
          </p:cNvSpPr>
          <p:nvPr>
            <p:ph type="body" idx="46" hasCustomPrompt="1"/>
          </p:nvPr>
        </p:nvSpPr>
        <p:spPr>
          <a:xfrm>
            <a:off x="5758183" y="3436530"/>
            <a:ext cx="1024128"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2016</a:t>
            </a:r>
          </a:p>
        </p:txBody>
      </p:sp>
      <p:sp>
        <p:nvSpPr>
          <p:cNvPr id="63" name="Text Placeholder 2">
            <a:extLst>
              <a:ext uri="{FF2B5EF4-FFF2-40B4-BE49-F238E27FC236}">
                <a16:creationId xmlns:a16="http://schemas.microsoft.com/office/drawing/2014/main" id="{56324D63-88AA-DF43-8CAD-3FC96E2F729D}"/>
              </a:ext>
            </a:extLst>
          </p:cNvPr>
          <p:cNvSpPr>
            <a:spLocks noGrp="1"/>
          </p:cNvSpPr>
          <p:nvPr>
            <p:ph type="body" idx="47" hasCustomPrompt="1"/>
          </p:nvPr>
        </p:nvSpPr>
        <p:spPr>
          <a:xfrm>
            <a:off x="9462179" y="3436530"/>
            <a:ext cx="1016000"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2018/2019</a:t>
            </a:r>
          </a:p>
        </p:txBody>
      </p:sp>
      <p:sp>
        <p:nvSpPr>
          <p:cNvPr id="64" name="Footer Placeholder 5">
            <a:extLst>
              <a:ext uri="{FF2B5EF4-FFF2-40B4-BE49-F238E27FC236}">
                <a16:creationId xmlns:a16="http://schemas.microsoft.com/office/drawing/2014/main" id="{24E4615C-C246-1846-9D32-3126847390BD}"/>
              </a:ext>
            </a:extLst>
          </p:cNvPr>
          <p:cNvSpPr>
            <a:spLocks noGrp="1"/>
          </p:cNvSpPr>
          <p:nvPr>
            <p:ph type="ftr" sz="quarter" idx="11"/>
          </p:nvPr>
        </p:nvSpPr>
        <p:spPr>
          <a:xfrm>
            <a:off x="482605" y="6296486"/>
            <a:ext cx="2196273" cy="236295"/>
          </a:xfrm>
          <a:prstGeom prst="rect">
            <a:avLst/>
          </a:prstGeom>
        </p:spPr>
        <p:txBody>
          <a:bodyPr/>
          <a:lstStyle>
            <a:lvl1pPr marL="0" marR="0" indent="0" algn="l" defTabSz="609539" rtl="0" eaLnBrk="1" fontAlgn="auto" latinLnBrk="0" hangingPunct="1">
              <a:lnSpc>
                <a:spcPct val="100000"/>
              </a:lnSpc>
              <a:spcBef>
                <a:spcPts val="0"/>
              </a:spcBef>
              <a:spcAft>
                <a:spcPts val="0"/>
              </a:spcAft>
              <a:buClrTx/>
              <a:buSzTx/>
              <a:buFontTx/>
              <a:buNone/>
              <a:tabLst/>
              <a:defRPr sz="667">
                <a:solidFill>
                  <a:schemeClr val="bg1"/>
                </a:solidFill>
              </a:defRPr>
            </a:lvl1pPr>
          </a:lstStyle>
          <a:p>
            <a:r>
              <a:rPr lang="fr-FR"/>
              <a:t>SUPPLY CHAIN</a:t>
            </a:r>
          </a:p>
        </p:txBody>
      </p:sp>
      <p:sp>
        <p:nvSpPr>
          <p:cNvPr id="66" name="Content Placeholder 3">
            <a:extLst>
              <a:ext uri="{FF2B5EF4-FFF2-40B4-BE49-F238E27FC236}">
                <a16:creationId xmlns:a16="http://schemas.microsoft.com/office/drawing/2014/main" id="{B05313B6-8B53-4349-AAA7-3172D0D6ED7F}"/>
              </a:ext>
            </a:extLst>
          </p:cNvPr>
          <p:cNvSpPr>
            <a:spLocks noGrp="1"/>
          </p:cNvSpPr>
          <p:nvPr>
            <p:ph sz="half" idx="67" hasCustomPrompt="1"/>
          </p:nvPr>
        </p:nvSpPr>
        <p:spPr>
          <a:xfrm>
            <a:off x="478367" y="550991"/>
            <a:ext cx="2193600" cy="1246060"/>
          </a:xfrm>
        </p:spPr>
        <p:txBody>
          <a:bodyPr/>
          <a:lstStyle>
            <a:lvl1pPr>
              <a:lnSpc>
                <a:spcPts val="2000"/>
              </a:lnSpc>
              <a:defRPr lang="fr-FR" sz="1867" b="1" i="0" kern="1200" cap="all" baseline="0" dirty="0">
                <a:solidFill>
                  <a:schemeClr val="bg1"/>
                </a:solidFill>
                <a:latin typeface="Century Gothic" panose="020B0502020202020204" pitchFamily="34" charset="0"/>
                <a:ea typeface="+mn-ea"/>
                <a:cs typeface="+mn-cs"/>
              </a:defRPr>
            </a:lvl1pPr>
            <a:lvl2pPr>
              <a:lnSpc>
                <a:spcPts val="2000"/>
              </a:lnSpc>
              <a:defRPr lang="fr-FR" sz="1867" b="0" i="0" kern="1200" dirty="0">
                <a:solidFill>
                  <a:schemeClr val="bg1"/>
                </a:solidFill>
                <a:latin typeface="Century Gothic" panose="020B0502020202020204" pitchFamily="34" charset="0"/>
                <a:ea typeface="+mn-ea"/>
                <a:cs typeface="+mn-cs"/>
              </a:defRPr>
            </a:lvl2pPr>
            <a:lvl3pPr marL="0" indent="0">
              <a:lnSpc>
                <a:spcPts val="1867"/>
              </a:lnSpc>
              <a:spcBef>
                <a:spcPts val="0"/>
              </a:spcBef>
              <a:buClr>
                <a:schemeClr val="accent2"/>
              </a:buClr>
              <a:buSzPct val="110000"/>
              <a:buFontTx/>
              <a:buNone/>
              <a:defRPr sz="1867" b="0" i="0">
                <a:solidFill>
                  <a:schemeClr val="tx1"/>
                </a:solidFill>
                <a:latin typeface="Trenda Light" pitchFamily="2" charset="77"/>
              </a:defRPr>
            </a:lvl3pPr>
            <a:lvl4pPr>
              <a:lnSpc>
                <a:spcPts val="1733"/>
              </a:lnSpc>
              <a:spcBef>
                <a:spcPts val="0"/>
              </a:spcBef>
              <a:buClr>
                <a:schemeClr val="accent2"/>
              </a:buClr>
              <a:defRPr sz="1333" b="1" i="0">
                <a:solidFill>
                  <a:schemeClr val="tx1"/>
                </a:solidFill>
                <a:latin typeface="Trenda" pitchFamily="2" charset="77"/>
              </a:defRPr>
            </a:lvl4pPr>
            <a:lvl5pPr>
              <a:lnSpc>
                <a:spcPct val="100000"/>
              </a:lnSpc>
              <a:defRPr sz="933" b="0" i="0">
                <a:solidFill>
                  <a:schemeClr val="tx1"/>
                </a:solidFill>
                <a:latin typeface="Trenda Regular It" pitchFamily="2" charset="77"/>
              </a:defRPr>
            </a:lvl5pPr>
            <a:lvl6pPr>
              <a:lnSpc>
                <a:spcPts val="1600"/>
              </a:lnSpc>
              <a:spcBef>
                <a:spcPts val="0"/>
              </a:spcBef>
              <a:defRPr sz="1200"/>
            </a:lvl6pPr>
          </a:lstStyle>
          <a:p>
            <a:pPr marL="0" lvl="0" indent="0" algn="l" defTabSz="914309" rtl="0" eaLnBrk="1" latinLnBrk="0" hangingPunct="1">
              <a:lnSpc>
                <a:spcPts val="2000"/>
              </a:lnSpc>
              <a:spcBef>
                <a:spcPts val="0"/>
              </a:spcBef>
              <a:buFont typeface="Arial" panose="020B0604020202020204" pitchFamily="34" charset="0"/>
              <a:buNone/>
            </a:pPr>
            <a:r>
              <a:rPr lang="fr-FR"/>
              <a:t>SLIDE TITLE</a:t>
            </a:r>
          </a:p>
          <a:p>
            <a:pPr marL="0" lvl="1" indent="0" algn="l" defTabSz="914309" rtl="0" eaLnBrk="1" latinLnBrk="0" hangingPunct="1">
              <a:lnSpc>
                <a:spcPts val="2000"/>
              </a:lnSpc>
              <a:spcBef>
                <a:spcPts val="0"/>
              </a:spcBef>
              <a:buFont typeface="Arial" panose="020B0604020202020204" pitchFamily="34" charset="0"/>
              <a:buNone/>
            </a:pPr>
            <a:r>
              <a:rPr lang="fr-FR"/>
              <a:t>SUBTITLE </a:t>
            </a:r>
          </a:p>
          <a:p>
            <a:pPr marL="0" lvl="1" indent="0" algn="l" defTabSz="914309" rtl="0" eaLnBrk="1" latinLnBrk="0" hangingPunct="1">
              <a:lnSpc>
                <a:spcPts val="2000"/>
              </a:lnSpc>
              <a:spcBef>
                <a:spcPts val="0"/>
              </a:spcBef>
              <a:buFont typeface="Arial" panose="020B0604020202020204" pitchFamily="34" charset="0"/>
              <a:buNone/>
            </a:pPr>
            <a:r>
              <a:rPr lang="fr-FR"/>
              <a:t>OF CHAPTER</a:t>
            </a:r>
          </a:p>
        </p:txBody>
      </p:sp>
      <p:pic>
        <p:nvPicPr>
          <p:cNvPr id="47" name="Image 46" descr="Une image contenant dessin&#10;&#10;Description générée automatiquement">
            <a:extLst>
              <a:ext uri="{FF2B5EF4-FFF2-40B4-BE49-F238E27FC236}">
                <a16:creationId xmlns:a16="http://schemas.microsoft.com/office/drawing/2014/main" id="{0E25F2AA-CB83-4D78-AE16-462DDD5459B7}"/>
              </a:ext>
            </a:extLst>
          </p:cNvPr>
          <p:cNvPicPr>
            <a:picLocks noChangeAspect="1"/>
          </p:cNvPicPr>
          <p:nvPr userDrawn="1"/>
        </p:nvPicPr>
        <p:blipFill>
          <a:blip r:embed="rId2"/>
          <a:stretch>
            <a:fillRect/>
          </a:stretch>
        </p:blipFill>
        <p:spPr>
          <a:xfrm>
            <a:off x="386372" y="5874233"/>
            <a:ext cx="983101" cy="480000"/>
          </a:xfrm>
          <a:prstGeom prst="rect">
            <a:avLst/>
          </a:prstGeom>
        </p:spPr>
      </p:pic>
    </p:spTree>
    <p:extLst>
      <p:ext uri="{BB962C8B-B14F-4D97-AF65-F5344CB8AC3E}">
        <p14:creationId xmlns:p14="http://schemas.microsoft.com/office/powerpoint/2010/main" val="3214376896"/>
      </p:ext>
    </p:extLst>
  </p:cSld>
  <p:clrMapOvr>
    <a:masterClrMapping/>
  </p:clrMapOvr>
  <p:extLst>
    <p:ext uri="{DCECCB84-F9BA-43D5-87BE-67443E8EF086}">
      <p15:sldGuideLst xmlns:p15="http://schemas.microsoft.com/office/powerpoint/2012/main">
        <p15:guide id="1" pos="142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4" name="Rectangle 13"/>
          <p:cNvSpPr/>
          <p:nvPr userDrawn="1"/>
        </p:nvSpPr>
        <p:spPr bwMode="gray">
          <a:xfrm>
            <a:off x="0" y="428"/>
            <a:ext cx="12192000" cy="6858000"/>
          </a:xfrm>
          <a:prstGeom prst="rect">
            <a:avLst/>
          </a:prstGeom>
          <a:solidFill>
            <a:srgbClr val="1F3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ous-titre 2"/>
          <p:cNvSpPr>
            <a:spLocks noGrp="1"/>
          </p:cNvSpPr>
          <p:nvPr>
            <p:ph type="subTitle" idx="1" hasCustomPrompt="1"/>
          </p:nvPr>
        </p:nvSpPr>
        <p:spPr bwMode="gray">
          <a:xfrm>
            <a:off x="6449064" y="3176410"/>
            <a:ext cx="4579484" cy="1260000"/>
          </a:xfrm>
        </p:spPr>
        <p:txBody>
          <a:bodyPr/>
          <a:lstStyle>
            <a:lvl1pPr marL="0" indent="0" algn="l">
              <a:spcAft>
                <a:spcPts val="0"/>
              </a:spcAft>
              <a:buNone/>
              <a:defRPr sz="257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Second line</a:t>
            </a:r>
          </a:p>
        </p:txBody>
      </p:sp>
      <p:sp>
        <p:nvSpPr>
          <p:cNvPr id="7" name="Titre 6"/>
          <p:cNvSpPr>
            <a:spLocks noGrp="1"/>
          </p:cNvSpPr>
          <p:nvPr>
            <p:ph type="title" hasCustomPrompt="1"/>
          </p:nvPr>
        </p:nvSpPr>
        <p:spPr bwMode="gray">
          <a:xfrm>
            <a:off x="6449064" y="1946000"/>
            <a:ext cx="4572508" cy="1260000"/>
          </a:xfrm>
        </p:spPr>
        <p:txBody>
          <a:bodyPr anchor="b" anchorCtr="0"/>
          <a:lstStyle>
            <a:lvl1pPr>
              <a:defRPr sz="2570">
                <a:solidFill>
                  <a:schemeClr val="bg1"/>
                </a:solidFill>
              </a:defRPr>
            </a:lvl1pPr>
          </a:lstStyle>
          <a:p>
            <a:r>
              <a:rPr lang="en-GB" noProof="0"/>
              <a:t>Presentation title</a:t>
            </a:r>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4744203"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Image 11" descr="Une image contenant texte, clipart&#10;&#10;Description générée automatiquement">
            <a:extLst>
              <a:ext uri="{FF2B5EF4-FFF2-40B4-BE49-F238E27FC236}">
                <a16:creationId xmlns:a16="http://schemas.microsoft.com/office/drawing/2014/main" id="{2AE296EB-4A65-4349-93F1-1BE2AAD7F8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1230" y="2736636"/>
            <a:ext cx="2870816" cy="938727"/>
          </a:xfrm>
          <a:prstGeom prst="rect">
            <a:avLst/>
          </a:prstGeom>
        </p:spPr>
      </p:pic>
    </p:spTree>
    <p:extLst>
      <p:ext uri="{BB962C8B-B14F-4D97-AF65-F5344CB8AC3E}">
        <p14:creationId xmlns:p14="http://schemas.microsoft.com/office/powerpoint/2010/main" val="2756761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_Cover">
    <p:spTree>
      <p:nvGrpSpPr>
        <p:cNvPr id="1" name=""/>
        <p:cNvGrpSpPr/>
        <p:nvPr/>
      </p:nvGrpSpPr>
      <p:grpSpPr>
        <a:xfrm>
          <a:off x="0" y="0"/>
          <a:ext cx="0" cy="0"/>
          <a:chOff x="0" y="0"/>
          <a:chExt cx="0" cy="0"/>
        </a:xfrm>
      </p:grpSpPr>
      <p:sp>
        <p:nvSpPr>
          <p:cNvPr id="14" name="Rectangle 13"/>
          <p:cNvSpPr/>
          <p:nvPr userDrawn="1"/>
        </p:nvSpPr>
        <p:spPr bwMode="gray">
          <a:xfrm>
            <a:off x="0" y="428"/>
            <a:ext cx="12192000" cy="6858000"/>
          </a:xfrm>
          <a:prstGeom prst="rect">
            <a:avLst/>
          </a:prstGeom>
          <a:solidFill>
            <a:srgbClr val="1F3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4744203"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Image 11" descr="Une image contenant texte, clipart&#10;&#10;Description générée automatiquement">
            <a:extLst>
              <a:ext uri="{FF2B5EF4-FFF2-40B4-BE49-F238E27FC236}">
                <a16:creationId xmlns:a16="http://schemas.microsoft.com/office/drawing/2014/main" id="{2AE296EB-4A65-4349-93F1-1BE2AAD7F8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1230" y="2736636"/>
            <a:ext cx="2870816" cy="938727"/>
          </a:xfrm>
          <a:prstGeom prst="rect">
            <a:avLst/>
          </a:prstGeom>
        </p:spPr>
      </p:pic>
    </p:spTree>
    <p:extLst>
      <p:ext uri="{BB962C8B-B14F-4D97-AF65-F5344CB8AC3E}">
        <p14:creationId xmlns:p14="http://schemas.microsoft.com/office/powerpoint/2010/main" val="40287622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7_Cover">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F304005-7042-4A82-AE38-8BC302F6F3D3}"/>
              </a:ext>
            </a:extLst>
          </p:cNvPr>
          <p:cNvPicPr>
            <a:picLocks noChangeAspect="1"/>
          </p:cNvPicPr>
          <p:nvPr userDrawn="1"/>
        </p:nvPicPr>
        <p:blipFill>
          <a:blip r:embed="rId2" cstate="print">
            <a:alphaModFix amt="70000"/>
            <a:extLst>
              <a:ext uri="{28A0092B-C50C-407E-A947-70E740481C1C}">
                <a14:useLocalDpi xmlns:a14="http://schemas.microsoft.com/office/drawing/2010/main" val="0"/>
              </a:ext>
            </a:extLst>
          </a:blip>
          <a:stretch>
            <a:fillRect/>
          </a:stretch>
        </p:blipFill>
        <p:spPr>
          <a:xfrm>
            <a:off x="-247650" y="-800100"/>
            <a:ext cx="12687300" cy="8458200"/>
          </a:xfrm>
          <a:prstGeom prst="rect">
            <a:avLst/>
          </a:prstGeom>
        </p:spPr>
      </p:pic>
      <p:sp>
        <p:nvSpPr>
          <p:cNvPr id="7" name="Titre 6"/>
          <p:cNvSpPr>
            <a:spLocks noGrp="1"/>
          </p:cNvSpPr>
          <p:nvPr>
            <p:ph type="title" hasCustomPrompt="1"/>
          </p:nvPr>
        </p:nvSpPr>
        <p:spPr bwMode="gray">
          <a:xfrm>
            <a:off x="6980687" y="2760110"/>
            <a:ext cx="4729953" cy="1260000"/>
          </a:xfrm>
        </p:spPr>
        <p:txBody>
          <a:bodyPr anchor="ctr" anchorCtr="0"/>
          <a:lstStyle>
            <a:lvl1pPr>
              <a:defRPr sz="4000">
                <a:solidFill>
                  <a:schemeClr val="bg1"/>
                </a:solidFill>
              </a:defRPr>
            </a:lvl1pPr>
          </a:lstStyle>
          <a:p>
            <a:r>
              <a:rPr lang="en-GB" noProof="0"/>
              <a:t>Presentation title</a:t>
            </a:r>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5140492"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Image 11" descr="Une image contenant texte, clipart&#10;&#10;Description générée automatiquement">
            <a:extLst>
              <a:ext uri="{FF2B5EF4-FFF2-40B4-BE49-F238E27FC236}">
                <a16:creationId xmlns:a16="http://schemas.microsoft.com/office/drawing/2014/main" id="{2AE296EB-4A65-4349-93F1-1BE2AAD7F8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879" y="2837889"/>
            <a:ext cx="3615470" cy="1182221"/>
          </a:xfrm>
          <a:prstGeom prst="rect">
            <a:avLst/>
          </a:prstGeom>
        </p:spPr>
      </p:pic>
      <p:sp>
        <p:nvSpPr>
          <p:cNvPr id="16" name="Forme libre 12">
            <a:extLst>
              <a:ext uri="{FF2B5EF4-FFF2-40B4-BE49-F238E27FC236}">
                <a16:creationId xmlns:a16="http://schemas.microsoft.com/office/drawing/2014/main" id="{8D9971CE-6255-41BF-A5FE-A82AA016A39A}"/>
              </a:ext>
            </a:extLst>
          </p:cNvPr>
          <p:cNvSpPr/>
          <p:nvPr userDrawn="1"/>
        </p:nvSpPr>
        <p:spPr bwMode="gray">
          <a:xfrm rot="9000000">
            <a:off x="-1323222" y="3264695"/>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4592046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8_Cover">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9024797-A209-4126-B6A2-1B9229A298B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7386" t="32288" r="7817" b="21479"/>
          <a:stretch/>
        </p:blipFill>
        <p:spPr>
          <a:xfrm>
            <a:off x="0" y="-1"/>
            <a:ext cx="12192000" cy="6858001"/>
          </a:xfrm>
          <a:prstGeom prst="rect">
            <a:avLst/>
          </a:prstGeom>
        </p:spPr>
      </p:pic>
      <p:sp>
        <p:nvSpPr>
          <p:cNvPr id="7" name="Titre 6"/>
          <p:cNvSpPr>
            <a:spLocks noGrp="1"/>
          </p:cNvSpPr>
          <p:nvPr>
            <p:ph type="title" hasCustomPrompt="1"/>
          </p:nvPr>
        </p:nvSpPr>
        <p:spPr bwMode="gray">
          <a:xfrm>
            <a:off x="6980687" y="2760110"/>
            <a:ext cx="4729953" cy="1260000"/>
          </a:xfrm>
        </p:spPr>
        <p:txBody>
          <a:bodyPr anchor="ctr" anchorCtr="0"/>
          <a:lstStyle>
            <a:lvl1pPr>
              <a:defRPr sz="4000">
                <a:solidFill>
                  <a:schemeClr val="bg1"/>
                </a:solidFill>
              </a:defRPr>
            </a:lvl1pPr>
          </a:lstStyle>
          <a:p>
            <a:r>
              <a:rPr lang="en-GB" noProof="0"/>
              <a:t>Presentation title</a:t>
            </a:r>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5140492"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Image 11" descr="Une image contenant texte, clipart&#10;&#10;Description générée automatiquement">
            <a:extLst>
              <a:ext uri="{FF2B5EF4-FFF2-40B4-BE49-F238E27FC236}">
                <a16:creationId xmlns:a16="http://schemas.microsoft.com/office/drawing/2014/main" id="{2AE296EB-4A65-4349-93F1-1BE2AAD7F8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879" y="2837889"/>
            <a:ext cx="3615470" cy="1182221"/>
          </a:xfrm>
          <a:prstGeom prst="rect">
            <a:avLst/>
          </a:prstGeom>
        </p:spPr>
      </p:pic>
      <p:sp>
        <p:nvSpPr>
          <p:cNvPr id="16" name="Forme libre 12">
            <a:extLst>
              <a:ext uri="{FF2B5EF4-FFF2-40B4-BE49-F238E27FC236}">
                <a16:creationId xmlns:a16="http://schemas.microsoft.com/office/drawing/2014/main" id="{8D9971CE-6255-41BF-A5FE-A82AA016A39A}"/>
              </a:ext>
            </a:extLst>
          </p:cNvPr>
          <p:cNvSpPr/>
          <p:nvPr userDrawn="1"/>
        </p:nvSpPr>
        <p:spPr bwMode="gray">
          <a:xfrm rot="9000000">
            <a:off x="-1323222" y="3264695"/>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2769858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6_Cover">
    <p:spTree>
      <p:nvGrpSpPr>
        <p:cNvPr id="1" name=""/>
        <p:cNvGrpSpPr/>
        <p:nvPr/>
      </p:nvGrpSpPr>
      <p:grpSpPr>
        <a:xfrm>
          <a:off x="0" y="0"/>
          <a:ext cx="0" cy="0"/>
          <a:chOff x="0" y="0"/>
          <a:chExt cx="0" cy="0"/>
        </a:xfrm>
      </p:grpSpPr>
      <p:pic>
        <p:nvPicPr>
          <p:cNvPr id="17" name="Image 16" descr="Une image contenant ciel, arbre, personne, extérieur&#10;&#10;Description générée automatiquement">
            <a:extLst>
              <a:ext uri="{FF2B5EF4-FFF2-40B4-BE49-F238E27FC236}">
                <a16:creationId xmlns:a16="http://schemas.microsoft.com/office/drawing/2014/main" id="{EB7D9775-D281-49ED-B03B-78CF5A2D8CA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01" r="4478" b="9701"/>
          <a:stretch/>
        </p:blipFill>
        <p:spPr>
          <a:xfrm flipH="1">
            <a:off x="0" y="0"/>
            <a:ext cx="12192000" cy="6858000"/>
          </a:xfrm>
          <a:prstGeom prst="rect">
            <a:avLst/>
          </a:prstGeom>
        </p:spPr>
      </p:pic>
      <p:sp>
        <p:nvSpPr>
          <p:cNvPr id="7" name="Titre 6"/>
          <p:cNvSpPr>
            <a:spLocks noGrp="1"/>
          </p:cNvSpPr>
          <p:nvPr>
            <p:ph type="title" hasCustomPrompt="1"/>
          </p:nvPr>
        </p:nvSpPr>
        <p:spPr bwMode="gray">
          <a:xfrm>
            <a:off x="7943850" y="2587417"/>
            <a:ext cx="3978752" cy="1260000"/>
          </a:xfrm>
        </p:spPr>
        <p:txBody>
          <a:bodyPr anchor="ctr" anchorCtr="0"/>
          <a:lstStyle>
            <a:lvl1pPr>
              <a:defRPr sz="3200">
                <a:solidFill>
                  <a:schemeClr val="bg2"/>
                </a:solidFill>
              </a:defRPr>
            </a:lvl1pPr>
          </a:lstStyle>
          <a:p>
            <a:r>
              <a:rPr lang="en-GB" noProof="0"/>
              <a:t>Presentation title</a:t>
            </a:r>
          </a:p>
        </p:txBody>
      </p:sp>
      <p:sp>
        <p:nvSpPr>
          <p:cNvPr id="2" name="Espace réservé de la date 1"/>
          <p:cNvSpPr>
            <a:spLocks noGrp="1"/>
          </p:cNvSpPr>
          <p:nvPr>
            <p:ph type="dt" sz="half" idx="10"/>
          </p:nvPr>
        </p:nvSpPr>
        <p:spPr bwMode="gray">
          <a:solidFill>
            <a:schemeClr val="tx1"/>
          </a:solidFill>
        </p:spPr>
        <p:txBody>
          <a:bodyPr/>
          <a:lstStyle/>
          <a:p>
            <a:r>
              <a:rPr lang="en-GB"/>
              <a:t>Date</a:t>
            </a:r>
          </a:p>
        </p:txBody>
      </p:sp>
      <p:sp>
        <p:nvSpPr>
          <p:cNvPr id="9" name="Espace réservé du pied de page 8"/>
          <p:cNvSpPr>
            <a:spLocks noGrp="1"/>
          </p:cNvSpPr>
          <p:nvPr>
            <p:ph type="ftr" sz="quarter" idx="11"/>
          </p:nvPr>
        </p:nvSpPr>
        <p:spPr bwMode="gray">
          <a:solidFill>
            <a:schemeClr val="tx1"/>
          </a:solidFill>
        </p:spPr>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solidFill>
            <a:schemeClr val="tx1"/>
          </a:solidFill>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2"/>
                </a:solidFill>
              </a:defRPr>
            </a:lvl1pPr>
          </a:lstStyle>
          <a:p>
            <a:pPr lvl="0"/>
            <a:r>
              <a:rPr lang="fr-FR"/>
              <a:t>Date 2020</a:t>
            </a:r>
            <a:endParaRPr lang="en-GB"/>
          </a:p>
        </p:txBody>
      </p:sp>
      <p:sp>
        <p:nvSpPr>
          <p:cNvPr id="13" name="Forme libre 12"/>
          <p:cNvSpPr/>
          <p:nvPr userDrawn="1"/>
        </p:nvSpPr>
        <p:spPr bwMode="gray">
          <a:xfrm>
            <a:off x="1459304"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4" name="Image 13" descr="Une image contenant texte, clipart&#10;&#10;Description générée automatiquement">
            <a:extLst>
              <a:ext uri="{FF2B5EF4-FFF2-40B4-BE49-F238E27FC236}">
                <a16:creationId xmlns:a16="http://schemas.microsoft.com/office/drawing/2014/main" id="{FB3DC5E1-3B90-42C9-9CE3-0B5E7A57E5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360" y="5601229"/>
            <a:ext cx="2690939" cy="879909"/>
          </a:xfrm>
          <a:prstGeom prst="rect">
            <a:avLst/>
          </a:prstGeom>
        </p:spPr>
      </p:pic>
    </p:spTree>
    <p:extLst>
      <p:ext uri="{BB962C8B-B14F-4D97-AF65-F5344CB8AC3E}">
        <p14:creationId xmlns:p14="http://schemas.microsoft.com/office/powerpoint/2010/main" val="313577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Cover">
    <p:spTree>
      <p:nvGrpSpPr>
        <p:cNvPr id="1" name=""/>
        <p:cNvGrpSpPr/>
        <p:nvPr/>
      </p:nvGrpSpPr>
      <p:grpSpPr>
        <a:xfrm>
          <a:off x="0" y="0"/>
          <a:ext cx="0" cy="0"/>
          <a:chOff x="0" y="0"/>
          <a:chExt cx="0" cy="0"/>
        </a:xfrm>
      </p:grpSpPr>
      <p:pic>
        <p:nvPicPr>
          <p:cNvPr id="17" name="Image 16" descr="Une image contenant ciel, arbre, personne, extérieur&#10;&#10;Description générée automatiquement">
            <a:extLst>
              <a:ext uri="{FF2B5EF4-FFF2-40B4-BE49-F238E27FC236}">
                <a16:creationId xmlns:a16="http://schemas.microsoft.com/office/drawing/2014/main" id="{EB7D9775-D281-49ED-B03B-78CF5A2D8CA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01" r="4478" b="9701"/>
          <a:stretch/>
        </p:blipFill>
        <p:spPr>
          <a:xfrm flipH="1">
            <a:off x="0" y="0"/>
            <a:ext cx="12192000" cy="6858000"/>
          </a:xfrm>
          <a:prstGeom prst="rect">
            <a:avLst/>
          </a:prstGeom>
        </p:spPr>
      </p:pic>
      <p:sp>
        <p:nvSpPr>
          <p:cNvPr id="7" name="Titre 6"/>
          <p:cNvSpPr>
            <a:spLocks noGrp="1"/>
          </p:cNvSpPr>
          <p:nvPr>
            <p:ph type="title" hasCustomPrompt="1"/>
          </p:nvPr>
        </p:nvSpPr>
        <p:spPr bwMode="gray">
          <a:xfrm>
            <a:off x="7943850" y="2587417"/>
            <a:ext cx="3978752" cy="1260000"/>
          </a:xfrm>
        </p:spPr>
        <p:txBody>
          <a:bodyPr anchor="ctr" anchorCtr="0"/>
          <a:lstStyle>
            <a:lvl1pPr>
              <a:defRPr sz="3200">
                <a:solidFill>
                  <a:schemeClr val="bg2"/>
                </a:solidFill>
              </a:defRPr>
            </a:lvl1pPr>
          </a:lstStyle>
          <a:p>
            <a:r>
              <a:rPr lang="en-GB" noProof="0"/>
              <a:t>Presentation title</a:t>
            </a:r>
          </a:p>
        </p:txBody>
      </p:sp>
      <p:sp>
        <p:nvSpPr>
          <p:cNvPr id="2" name="Espace réservé de la date 1"/>
          <p:cNvSpPr>
            <a:spLocks noGrp="1"/>
          </p:cNvSpPr>
          <p:nvPr>
            <p:ph type="dt" sz="half" idx="10"/>
          </p:nvPr>
        </p:nvSpPr>
        <p:spPr bwMode="gray">
          <a:solidFill>
            <a:schemeClr val="tx1"/>
          </a:solidFill>
        </p:spPr>
        <p:txBody>
          <a:bodyPr/>
          <a:lstStyle/>
          <a:p>
            <a:r>
              <a:rPr lang="en-GB"/>
              <a:t>Date</a:t>
            </a:r>
          </a:p>
        </p:txBody>
      </p:sp>
      <p:sp>
        <p:nvSpPr>
          <p:cNvPr id="9" name="Espace réservé du pied de page 8"/>
          <p:cNvSpPr>
            <a:spLocks noGrp="1"/>
          </p:cNvSpPr>
          <p:nvPr>
            <p:ph type="ftr" sz="quarter" idx="11"/>
          </p:nvPr>
        </p:nvSpPr>
        <p:spPr bwMode="gray">
          <a:solidFill>
            <a:schemeClr val="tx1"/>
          </a:solidFill>
        </p:spPr>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solidFill>
            <a:schemeClr val="tx1"/>
          </a:solidFill>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2"/>
                </a:solidFill>
              </a:defRPr>
            </a:lvl1pPr>
          </a:lstStyle>
          <a:p>
            <a:pPr lvl="0"/>
            <a:r>
              <a:rPr lang="fr-FR"/>
              <a:t>Date 2020</a:t>
            </a:r>
            <a:endParaRPr lang="en-GB"/>
          </a:p>
        </p:txBody>
      </p:sp>
      <p:pic>
        <p:nvPicPr>
          <p:cNvPr id="12" name="Image 11" descr="Une image contenant texte, clipart&#10;&#10;Description générée automatiquement">
            <a:extLst>
              <a:ext uri="{FF2B5EF4-FFF2-40B4-BE49-F238E27FC236}">
                <a16:creationId xmlns:a16="http://schemas.microsoft.com/office/drawing/2014/main" id="{2AE296EB-4A65-4349-93F1-1BE2AAD7F8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1360" y="5594033"/>
            <a:ext cx="2690939" cy="879909"/>
          </a:xfrm>
          <a:prstGeom prst="rect">
            <a:avLst/>
          </a:prstGeom>
        </p:spPr>
      </p:pic>
    </p:spTree>
    <p:extLst>
      <p:ext uri="{BB962C8B-B14F-4D97-AF65-F5344CB8AC3E}">
        <p14:creationId xmlns:p14="http://schemas.microsoft.com/office/powerpoint/2010/main" val="2584208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FD53E-4979-4414-ADDD-72E4D968CCC3}"/>
              </a:ext>
            </a:extLst>
          </p:cNvPr>
          <p:cNvSpPr/>
          <p:nvPr userDrawn="1"/>
        </p:nvSpPr>
        <p:spPr>
          <a:xfrm>
            <a:off x="558800" y="5894288"/>
            <a:ext cx="1638300" cy="773212"/>
          </a:xfrm>
          <a:prstGeom prst="rect">
            <a:avLst/>
          </a:pr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Espace réservé du texte 4">
            <a:extLst>
              <a:ext uri="{FF2B5EF4-FFF2-40B4-BE49-F238E27FC236}">
                <a16:creationId xmlns:a16="http://schemas.microsoft.com/office/drawing/2014/main" id="{EE141059-3B16-49F3-A01F-18824DF89E38}"/>
              </a:ext>
            </a:extLst>
          </p:cNvPr>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tx1"/>
                </a:solidFill>
              </a:defRPr>
            </a:lvl1pPr>
          </a:lstStyle>
          <a:p>
            <a:pPr lvl="0"/>
            <a:r>
              <a:rPr lang="fr-FR"/>
              <a:t>Date 2020</a:t>
            </a:r>
            <a:endParaRPr lang="en-GB"/>
          </a:p>
        </p:txBody>
      </p:sp>
      <p:sp>
        <p:nvSpPr>
          <p:cNvPr id="3" name="Rectangle 2">
            <a:extLst>
              <a:ext uri="{FF2B5EF4-FFF2-40B4-BE49-F238E27FC236}">
                <a16:creationId xmlns:a16="http://schemas.microsoft.com/office/drawing/2014/main" id="{B7FB4677-F588-4E53-A556-2F8AA6CBD7E3}"/>
              </a:ext>
            </a:extLst>
          </p:cNvPr>
          <p:cNvSpPr/>
          <p:nvPr userDrawn="1"/>
        </p:nvSpPr>
        <p:spPr>
          <a:xfrm>
            <a:off x="5536504" y="6667500"/>
            <a:ext cx="1152395" cy="190500"/>
          </a:xfrm>
          <a:prstGeom prst="rect">
            <a:avLst/>
          </a:pr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41435499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0" name="Rectangle 9"/>
          <p:cNvSpPr/>
          <p:nvPr userDrawn="1"/>
        </p:nvSpPr>
        <p:spPr bwMode="gray">
          <a:xfrm>
            <a:off x="11472000" y="0"/>
            <a:ext cx="720000" cy="6858000"/>
          </a:xfrm>
          <a:prstGeom prst="rect">
            <a:avLst/>
          </a:prstGeom>
          <a:solidFill>
            <a:srgbClr val="A5A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p:cNvSpPr>
            <a:spLocks noGrp="1"/>
          </p:cNvSpPr>
          <p:nvPr>
            <p:ph type="title" hasCustomPrompt="1"/>
          </p:nvPr>
        </p:nvSpPr>
        <p:spPr bwMode="gray">
          <a:xfrm>
            <a:off x="2135560" y="656693"/>
            <a:ext cx="8856984" cy="1080000"/>
          </a:xfrm>
        </p:spPr>
        <p:txBody>
          <a:bodyPr/>
          <a:lstStyle>
            <a:lvl1pPr>
              <a:defRPr/>
            </a:lvl1pPr>
          </a:lstStyle>
          <a:p>
            <a:r>
              <a:rPr lang="fr-FR" err="1"/>
              <a:t>summary</a:t>
            </a:r>
            <a:endParaRPr lang="en-US"/>
          </a:p>
        </p:txBody>
      </p:sp>
      <p:sp>
        <p:nvSpPr>
          <p:cNvPr id="8" name="Espace réservé du texte 7"/>
          <p:cNvSpPr>
            <a:spLocks noGrp="1"/>
          </p:cNvSpPr>
          <p:nvPr>
            <p:ph type="body" sz="quarter" idx="13" hasCustomPrompt="1"/>
          </p:nvPr>
        </p:nvSpPr>
        <p:spPr bwMode="gray">
          <a:xfrm>
            <a:off x="2963652" y="1799018"/>
            <a:ext cx="3132348" cy="3798793"/>
          </a:xfrm>
        </p:spPr>
        <p:txBody>
          <a:bodyPr/>
          <a:lstStyle>
            <a:lvl1pPr marL="0" indent="0">
              <a:spcBef>
                <a:spcPts val="2300"/>
              </a:spcBef>
              <a:spcAft>
                <a:spcPts val="0"/>
              </a:spcAft>
              <a:tabLst>
                <a:tab pos="557213" algn="r"/>
                <a:tab pos="630238" algn="l"/>
                <a:tab pos="2597150" algn="l"/>
              </a:tabLst>
              <a:defRPr sz="1300">
                <a:solidFill>
                  <a:schemeClr val="bg2"/>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9" name="Rectangle 8"/>
          <p:cNvSpPr/>
          <p:nvPr userDrawn="1"/>
        </p:nvSpPr>
        <p:spPr bwMode="gray">
          <a:xfrm>
            <a:off x="1440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bwMode="gray">
          <a:xfrm>
            <a:off x="0" y="0"/>
            <a:ext cx="1440000" cy="6858000"/>
          </a:xfrm>
          <a:prstGeom prst="rect">
            <a:avLst/>
          </a:prstGeom>
          <a:solidFill>
            <a:srgbClr val="A5A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space réservé du texte 7"/>
          <p:cNvSpPr>
            <a:spLocks noGrp="1"/>
          </p:cNvSpPr>
          <p:nvPr>
            <p:ph type="body" sz="quarter" idx="14" hasCustomPrompt="1"/>
          </p:nvPr>
        </p:nvSpPr>
        <p:spPr bwMode="gray">
          <a:xfrm>
            <a:off x="6824652" y="1799018"/>
            <a:ext cx="3132348" cy="3798793"/>
          </a:xfrm>
        </p:spPr>
        <p:txBody>
          <a:bodyPr/>
          <a:lstStyle>
            <a:lvl1pPr marL="0" indent="0">
              <a:spcBef>
                <a:spcPts val="2300"/>
              </a:spcBef>
              <a:spcAft>
                <a:spcPts val="0"/>
              </a:spcAft>
              <a:tabLst>
                <a:tab pos="557213" algn="r"/>
                <a:tab pos="630238" algn="l"/>
                <a:tab pos="2597150" algn="l"/>
              </a:tabLst>
              <a:defRPr sz="1300">
                <a:solidFill>
                  <a:schemeClr val="bg2"/>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15" name="Espace réservé de la date 14"/>
          <p:cNvSpPr>
            <a:spLocks noGrp="1"/>
          </p:cNvSpPr>
          <p:nvPr>
            <p:ph type="dt" sz="half" idx="15"/>
          </p:nvPr>
        </p:nvSpPr>
        <p:spPr bwMode="gray"/>
        <p:txBody>
          <a:bodyPr/>
          <a:lstStyle/>
          <a:p>
            <a:r>
              <a:rPr lang="en-GB"/>
              <a:t>Date</a:t>
            </a:r>
          </a:p>
        </p:txBody>
      </p:sp>
      <p:sp>
        <p:nvSpPr>
          <p:cNvPr id="16" name="Espace réservé du pied de page 15"/>
          <p:cNvSpPr>
            <a:spLocks noGrp="1"/>
          </p:cNvSpPr>
          <p:nvPr>
            <p:ph type="ftr" sz="quarter" idx="16"/>
          </p:nvPr>
        </p:nvSpPr>
        <p:spPr bwMode="gray"/>
        <p:txBody>
          <a:bodyPr/>
          <a:lstStyle/>
          <a:p>
            <a:r>
              <a:rPr lang="en-GB"/>
              <a:t>Footer can be personalized as follow: Insert / Header and footer</a:t>
            </a:r>
          </a:p>
        </p:txBody>
      </p:sp>
      <p:pic>
        <p:nvPicPr>
          <p:cNvPr id="17" name="Image 16">
            <a:extLst>
              <a:ext uri="{FF2B5EF4-FFF2-40B4-BE49-F238E27FC236}">
                <a16:creationId xmlns:a16="http://schemas.microsoft.com/office/drawing/2014/main" id="{52CB42FC-1B20-4436-805E-6DB4E2A40B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80603" y="6126683"/>
            <a:ext cx="1276873" cy="417524"/>
          </a:xfrm>
          <a:prstGeom prst="rect">
            <a:avLst/>
          </a:prstGeom>
        </p:spPr>
      </p:pic>
    </p:spTree>
    <p:extLst>
      <p:ext uri="{BB962C8B-B14F-4D97-AF65-F5344CB8AC3E}">
        <p14:creationId xmlns:p14="http://schemas.microsoft.com/office/powerpoint/2010/main" val="793236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vider_Layout_v1">
    <p:spTree>
      <p:nvGrpSpPr>
        <p:cNvPr id="1" name=""/>
        <p:cNvGrpSpPr/>
        <p:nvPr/>
      </p:nvGrpSpPr>
      <p:grpSpPr>
        <a:xfrm>
          <a:off x="0" y="0"/>
          <a:ext cx="0" cy="0"/>
          <a:chOff x="0" y="0"/>
          <a:chExt cx="0" cy="0"/>
        </a:xfrm>
      </p:grpSpPr>
      <p:sp>
        <p:nvSpPr>
          <p:cNvPr id="15" name="Rectangle 14"/>
          <p:cNvSpPr/>
          <p:nvPr userDrawn="1"/>
        </p:nvSpPr>
        <p:spPr bwMode="gray">
          <a:xfrm>
            <a:off x="7872000" y="0"/>
            <a:ext cx="432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bwMode="gray">
          <a:xfrm>
            <a:off x="1440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bwMode="gray">
          <a:xfrm>
            <a:off x="0" y="0"/>
            <a:ext cx="1440000" cy="6858000"/>
          </a:xfrm>
          <a:prstGeom prst="rect">
            <a:avLst/>
          </a:prstGeom>
          <a:solidFill>
            <a:srgbClr val="A5A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9" name="Titre 8"/>
          <p:cNvSpPr>
            <a:spLocks noGrp="1"/>
          </p:cNvSpPr>
          <p:nvPr>
            <p:ph type="title" hasCustomPrompt="1"/>
          </p:nvPr>
        </p:nvSpPr>
        <p:spPr bwMode="gray">
          <a:xfrm>
            <a:off x="7536160" y="800709"/>
            <a:ext cx="4655840" cy="5688631"/>
          </a:xfrm>
        </p:spPr>
        <p:txBody>
          <a:bodyPr/>
          <a:lstStyle>
            <a:lvl1pPr>
              <a:defRPr sz="35000" b="0">
                <a:solidFill>
                  <a:schemeClr val="bg1"/>
                </a:solidFill>
                <a:latin typeface="Times New Roman" pitchFamily="18" charset="0"/>
                <a:cs typeface="Times New Roman" pitchFamily="18" charset="0"/>
              </a:defRPr>
            </a:lvl1pPr>
          </a:lstStyle>
          <a:p>
            <a:r>
              <a:rPr lang="fr-FR"/>
              <a:t>0</a:t>
            </a:r>
            <a:endParaRPr lang="en-US"/>
          </a:p>
        </p:txBody>
      </p:sp>
      <p:sp>
        <p:nvSpPr>
          <p:cNvPr id="14" name="Espace réservé du texte 13"/>
          <p:cNvSpPr>
            <a:spLocks noGrp="1"/>
          </p:cNvSpPr>
          <p:nvPr>
            <p:ph type="body" sz="quarter" idx="13" hasCustomPrompt="1"/>
          </p:nvPr>
        </p:nvSpPr>
        <p:spPr bwMode="gray">
          <a:xfrm>
            <a:off x="2171700" y="1433470"/>
            <a:ext cx="5698800" cy="4011754"/>
          </a:xfrm>
          <a:solidFill>
            <a:schemeClr val="bg1"/>
          </a:solidFill>
        </p:spPr>
        <p:txBody>
          <a:bodyPr anchor="ctr" anchorCtr="0"/>
          <a:lstStyle>
            <a:lvl1pPr>
              <a:lnSpc>
                <a:spcPct val="95000"/>
              </a:lnSpc>
              <a:spcAft>
                <a:spcPts val="0"/>
              </a:spcAft>
              <a:defRPr sz="2000">
                <a:solidFill>
                  <a:schemeClr val="bg2"/>
                </a:solidFill>
              </a:defRPr>
            </a:lvl1pPr>
            <a:lvl2pPr>
              <a:lnSpc>
                <a:spcPct val="95000"/>
              </a:lnSpc>
              <a:defRPr sz="2000" cap="all" baseline="0">
                <a:solidFill>
                  <a:schemeClr val="tx1"/>
                </a:solidFill>
              </a:defRPr>
            </a:lvl2pPr>
          </a:lstStyle>
          <a:p>
            <a:pPr lvl="0"/>
            <a:r>
              <a:rPr lang="fr-FR" err="1"/>
              <a:t>Chapter</a:t>
            </a:r>
            <a:r>
              <a:rPr lang="fr-FR"/>
              <a:t> </a:t>
            </a:r>
            <a:r>
              <a:rPr lang="fr-FR" err="1"/>
              <a:t>title</a:t>
            </a:r>
            <a:endParaRPr lang="fr-FR"/>
          </a:p>
          <a:p>
            <a:pPr lvl="1"/>
            <a:r>
              <a:rPr lang="fr-FR" err="1"/>
              <a:t>Subtitle</a:t>
            </a:r>
            <a:endParaRPr lang="en-US"/>
          </a:p>
        </p:txBody>
      </p:sp>
      <p:pic>
        <p:nvPicPr>
          <p:cNvPr id="10" name="Image 9">
            <a:extLst>
              <a:ext uri="{FF2B5EF4-FFF2-40B4-BE49-F238E27FC236}">
                <a16:creationId xmlns:a16="http://schemas.microsoft.com/office/drawing/2014/main" id="{50A1CDEE-9F8B-41BA-B8C1-80D6696FEC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80603" y="6126683"/>
            <a:ext cx="1276873" cy="417524"/>
          </a:xfrm>
          <a:prstGeom prst="rect">
            <a:avLst/>
          </a:prstGeom>
        </p:spPr>
      </p:pic>
    </p:spTree>
    <p:extLst>
      <p:ext uri="{BB962C8B-B14F-4D97-AF65-F5344CB8AC3E}">
        <p14:creationId xmlns:p14="http://schemas.microsoft.com/office/powerpoint/2010/main" val="728893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Subtitl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19999" y="656692"/>
            <a:ext cx="6840000" cy="360000"/>
          </a:xfrm>
        </p:spPr>
        <p:txBody>
          <a:bodyPr/>
          <a:lstStyle>
            <a:lvl1pPr>
              <a:defRPr>
                <a:solidFill>
                  <a:schemeClr val="bg2"/>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19999" y="944725"/>
            <a:ext cx="6840000" cy="360000"/>
          </a:xfrm>
        </p:spPr>
        <p:txBody>
          <a:bodyPr/>
          <a:lstStyle>
            <a:lvl1pPr>
              <a:spcAft>
                <a:spcPts val="0"/>
              </a:spcAft>
              <a:defRPr sz="2000" b="0">
                <a:solidFill>
                  <a:schemeClr val="tx1"/>
                </a:solidFill>
              </a:defRPr>
            </a:lvl1pPr>
          </a:lstStyle>
          <a:p>
            <a:pPr lvl="0"/>
            <a:r>
              <a:rPr lang="en-GB"/>
              <a:t>Subtitle</a:t>
            </a:r>
          </a:p>
        </p:txBody>
      </p:sp>
      <p:sp>
        <p:nvSpPr>
          <p:cNvPr id="6" name="Rectangle 5">
            <a:extLst>
              <a:ext uri="{FF2B5EF4-FFF2-40B4-BE49-F238E27FC236}">
                <a16:creationId xmlns:a16="http://schemas.microsoft.com/office/drawing/2014/main" id="{0327FAEE-5A4A-4F28-B57E-3E8A5F9938E8}"/>
              </a:ext>
            </a:extLst>
          </p:cNvPr>
          <p:cNvSpPr/>
          <p:nvPr userDrawn="1"/>
        </p:nvSpPr>
        <p:spPr>
          <a:xfrm>
            <a:off x="0" y="2924944"/>
            <a:ext cx="2999656"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Rectangle 10">
            <a:extLst>
              <a:ext uri="{FF2B5EF4-FFF2-40B4-BE49-F238E27FC236}">
                <a16:creationId xmlns:a16="http://schemas.microsoft.com/office/drawing/2014/main" id="{B69AB306-12C4-40FB-BC4E-C487267FDD93}"/>
              </a:ext>
            </a:extLst>
          </p:cNvPr>
          <p:cNvSpPr/>
          <p:nvPr userDrawn="1"/>
        </p:nvSpPr>
        <p:spPr>
          <a:xfrm>
            <a:off x="2640170" y="3678188"/>
            <a:ext cx="6984222"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Espace réservé du texte 9"/>
          <p:cNvSpPr>
            <a:spLocks noGrp="1"/>
          </p:cNvSpPr>
          <p:nvPr>
            <p:ph type="body" sz="quarter" idx="14" hasCustomPrompt="1"/>
          </p:nvPr>
        </p:nvSpPr>
        <p:spPr bwMode="gray">
          <a:xfrm>
            <a:off x="2170800" y="2476500"/>
            <a:ext cx="5401364" cy="3229500"/>
          </a:xfrm>
        </p:spPr>
        <p:txBody>
          <a:bodyPr/>
          <a:lstStyle>
            <a:lvl1pPr>
              <a:spcAft>
                <a:spcPts val="1800"/>
              </a:spcAft>
              <a:defRPr>
                <a:solidFill>
                  <a:schemeClr val="bg2"/>
                </a:solidFill>
              </a:defRPr>
            </a:lvl1pPr>
            <a:lvl2pPr marL="444500" indent="-444500">
              <a:lnSpc>
                <a:spcPct val="100000"/>
              </a:lnSpc>
              <a:buClrTx/>
              <a:buFont typeface="Wingdings" pitchFamily="2" charset="2"/>
              <a:buChar char="§"/>
              <a:defRPr sz="1700"/>
            </a:lvl2pPr>
            <a:lvl3pPr marL="444500" indent="0">
              <a:buNone/>
              <a:defRPr/>
            </a:lvl3pPr>
          </a:lstStyle>
          <a:p>
            <a:pPr lvl="0"/>
            <a:r>
              <a:rPr lang="en-GB" noProof="0"/>
              <a:t>Text level 1</a:t>
            </a:r>
          </a:p>
          <a:p>
            <a:pPr lvl="1"/>
            <a:r>
              <a:rPr lang="en-GB" noProof="0"/>
              <a:t>Text level 2</a:t>
            </a:r>
          </a:p>
          <a:p>
            <a:pPr lvl="2"/>
            <a:r>
              <a:rPr lang="en-GB" noProof="0"/>
              <a:t>Text level 3</a:t>
            </a:r>
          </a:p>
        </p:txBody>
      </p:sp>
      <p:sp>
        <p:nvSpPr>
          <p:cNvPr id="13" name="Rectangle 12">
            <a:extLst>
              <a:ext uri="{FF2B5EF4-FFF2-40B4-BE49-F238E27FC236}">
                <a16:creationId xmlns:a16="http://schemas.microsoft.com/office/drawing/2014/main" id="{06FF1EC0-6E97-4DA6-9D57-371D165D9209}"/>
              </a:ext>
            </a:extLst>
          </p:cNvPr>
          <p:cNvSpPr/>
          <p:nvPr userDrawn="1"/>
        </p:nvSpPr>
        <p:spPr>
          <a:xfrm rot="5400000">
            <a:off x="7855665" y="1156439"/>
            <a:ext cx="5301205"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Espace réservé pour une image  10"/>
          <p:cNvSpPr>
            <a:spLocks noGrp="1"/>
          </p:cNvSpPr>
          <p:nvPr>
            <p:ph type="pic" sz="quarter" idx="15" hasCustomPrompt="1"/>
          </p:nvPr>
        </p:nvSpPr>
        <p:spPr bwMode="gray">
          <a:xfrm>
            <a:off x="7861200" y="0"/>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14" name="Rectangle 13">
            <a:extLst>
              <a:ext uri="{FF2B5EF4-FFF2-40B4-BE49-F238E27FC236}">
                <a16:creationId xmlns:a16="http://schemas.microsoft.com/office/drawing/2014/main" id="{AE24D1A6-DB1C-4CF1-963E-6C5BC56B3B87}"/>
              </a:ext>
            </a:extLst>
          </p:cNvPr>
          <p:cNvSpPr/>
          <p:nvPr userDrawn="1"/>
        </p:nvSpPr>
        <p:spPr>
          <a:xfrm>
            <a:off x="5536504" y="6667500"/>
            <a:ext cx="1152395" cy="190500"/>
          </a:xfrm>
          <a:prstGeom prst="rect">
            <a:avLst/>
          </a:pr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365531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_Subtitl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19999" y="656692"/>
            <a:ext cx="6840000" cy="360000"/>
          </a:xfrm>
        </p:spPr>
        <p:txBody>
          <a:bodyPr/>
          <a:lstStyle>
            <a:lvl1pPr>
              <a:defRPr>
                <a:solidFill>
                  <a:schemeClr val="bg2"/>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19999" y="944725"/>
            <a:ext cx="6840000" cy="360000"/>
          </a:xfrm>
        </p:spPr>
        <p:txBody>
          <a:bodyPr/>
          <a:lstStyle>
            <a:lvl1pPr>
              <a:spcAft>
                <a:spcPts val="0"/>
              </a:spcAft>
              <a:defRPr sz="2000" b="0">
                <a:solidFill>
                  <a:schemeClr val="tx1"/>
                </a:solidFill>
              </a:defRPr>
            </a:lvl1pPr>
          </a:lstStyle>
          <a:p>
            <a:pPr lvl="0"/>
            <a:r>
              <a:rPr lang="en-GB"/>
              <a:t>Subtitle</a:t>
            </a:r>
          </a:p>
        </p:txBody>
      </p:sp>
      <p:sp>
        <p:nvSpPr>
          <p:cNvPr id="6" name="Rectangle 5">
            <a:extLst>
              <a:ext uri="{FF2B5EF4-FFF2-40B4-BE49-F238E27FC236}">
                <a16:creationId xmlns:a16="http://schemas.microsoft.com/office/drawing/2014/main" id="{0327FAEE-5A4A-4F28-B57E-3E8A5F9938E8}"/>
              </a:ext>
            </a:extLst>
          </p:cNvPr>
          <p:cNvSpPr/>
          <p:nvPr userDrawn="1"/>
        </p:nvSpPr>
        <p:spPr>
          <a:xfrm>
            <a:off x="0" y="2924944"/>
            <a:ext cx="2999656"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Rectangle 10">
            <a:extLst>
              <a:ext uri="{FF2B5EF4-FFF2-40B4-BE49-F238E27FC236}">
                <a16:creationId xmlns:a16="http://schemas.microsoft.com/office/drawing/2014/main" id="{B69AB306-12C4-40FB-BC4E-C487267FDD93}"/>
              </a:ext>
            </a:extLst>
          </p:cNvPr>
          <p:cNvSpPr/>
          <p:nvPr userDrawn="1"/>
        </p:nvSpPr>
        <p:spPr>
          <a:xfrm>
            <a:off x="2640170" y="3678188"/>
            <a:ext cx="6984222"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Rectangle 12">
            <a:extLst>
              <a:ext uri="{FF2B5EF4-FFF2-40B4-BE49-F238E27FC236}">
                <a16:creationId xmlns:a16="http://schemas.microsoft.com/office/drawing/2014/main" id="{06FF1EC0-6E97-4DA6-9D57-371D165D9209}"/>
              </a:ext>
            </a:extLst>
          </p:cNvPr>
          <p:cNvSpPr/>
          <p:nvPr userDrawn="1"/>
        </p:nvSpPr>
        <p:spPr>
          <a:xfrm rot="5400000">
            <a:off x="7855665" y="1156439"/>
            <a:ext cx="5301205"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3669539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amp; text v1">
    <p:spTree>
      <p:nvGrpSpPr>
        <p:cNvPr id="1" name=""/>
        <p:cNvGrpSpPr/>
        <p:nvPr/>
      </p:nvGrpSpPr>
      <p:grpSpPr>
        <a:xfrm>
          <a:off x="0" y="0"/>
          <a:ext cx="0" cy="0"/>
          <a:chOff x="0" y="0"/>
          <a:chExt cx="0" cy="0"/>
        </a:xfrm>
      </p:grpSpPr>
      <p:sp>
        <p:nvSpPr>
          <p:cNvPr id="9" name="Rectangle 8"/>
          <p:cNvSpPr/>
          <p:nvPr userDrawn="1"/>
        </p:nvSpPr>
        <p:spPr bwMode="gray">
          <a:xfrm>
            <a:off x="7872000" y="0"/>
            <a:ext cx="4320000" cy="6858000"/>
          </a:xfrm>
          <a:prstGeom prst="rect">
            <a:avLst/>
          </a:prstGeom>
          <a:solidFill>
            <a:srgbClr val="A5A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bwMode="gray">
          <a:xfrm>
            <a:off x="7872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orme libre 12"/>
          <p:cNvSpPr/>
          <p:nvPr userDrawn="1"/>
        </p:nvSpPr>
        <p:spPr bwMode="gray">
          <a:xfrm>
            <a:off x="-12700" y="-25401"/>
            <a:ext cx="11347616" cy="6498173"/>
          </a:xfrm>
          <a:custGeom>
            <a:avLst/>
            <a:gdLst>
              <a:gd name="connsiteX0" fmla="*/ 0 w 11328400"/>
              <a:gd name="connsiteY0" fmla="*/ 3467100 h 3467100"/>
              <a:gd name="connsiteX1" fmla="*/ 11328400 w 11328400"/>
              <a:gd name="connsiteY1" fmla="*/ 0 h 3467100"/>
              <a:gd name="connsiteX0" fmla="*/ 0 w 11328400"/>
              <a:gd name="connsiteY0" fmla="*/ 3467100 h 4769216"/>
              <a:gd name="connsiteX1" fmla="*/ 11328400 w 11328400"/>
              <a:gd name="connsiteY1" fmla="*/ 0 h 4769216"/>
              <a:gd name="connsiteX0" fmla="*/ 0 w 11352487"/>
              <a:gd name="connsiteY0" fmla="*/ 3467100 h 5797993"/>
              <a:gd name="connsiteX1" fmla="*/ 11328400 w 11352487"/>
              <a:gd name="connsiteY1" fmla="*/ 0 h 5797993"/>
              <a:gd name="connsiteX0" fmla="*/ 0 w 11355371"/>
              <a:gd name="connsiteY0" fmla="*/ 3467100 h 6497919"/>
              <a:gd name="connsiteX1" fmla="*/ 11328400 w 11355371"/>
              <a:gd name="connsiteY1" fmla="*/ 0 h 6497919"/>
              <a:gd name="connsiteX0" fmla="*/ 0 w 11347424"/>
              <a:gd name="connsiteY0" fmla="*/ 3467100 h 6487814"/>
              <a:gd name="connsiteX1" fmla="*/ 11328400 w 11347424"/>
              <a:gd name="connsiteY1" fmla="*/ 0 h 6487814"/>
              <a:gd name="connsiteX0" fmla="*/ 0 w 11347840"/>
              <a:gd name="connsiteY0" fmla="*/ 3467100 h 6504548"/>
              <a:gd name="connsiteX1" fmla="*/ 11328400 w 11347840"/>
              <a:gd name="connsiteY1" fmla="*/ 0 h 6504548"/>
              <a:gd name="connsiteX0" fmla="*/ 0 w 11347616"/>
              <a:gd name="connsiteY0" fmla="*/ 3467100 h 6498173"/>
              <a:gd name="connsiteX1" fmla="*/ 11328400 w 11347616"/>
              <a:gd name="connsiteY1" fmla="*/ 0 h 6498173"/>
            </a:gdLst>
            <a:ahLst/>
            <a:cxnLst>
              <a:cxn ang="0">
                <a:pos x="connsiteX0" y="connsiteY0"/>
              </a:cxn>
              <a:cxn ang="0">
                <a:pos x="connsiteX1" y="connsiteY1"/>
              </a:cxn>
            </a:cxnLst>
            <a:rect l="l" t="t" r="r" b="b"/>
            <a:pathLst>
              <a:path w="11347616" h="6498173">
                <a:moveTo>
                  <a:pt x="0" y="3467100"/>
                </a:moveTo>
                <a:cubicBezTo>
                  <a:pt x="3452283" y="9065986"/>
                  <a:pt x="11800417" y="6324600"/>
                  <a:pt x="11328400" y="0"/>
                </a:cubicBezTo>
              </a:path>
            </a:pathLst>
          </a:cu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re 1"/>
          <p:cNvSpPr>
            <a:spLocks noGrp="1"/>
          </p:cNvSpPr>
          <p:nvPr>
            <p:ph type="title" hasCustomPrompt="1"/>
          </p:nvPr>
        </p:nvSpPr>
        <p:spPr bwMode="gray">
          <a:xfrm>
            <a:off x="720000" y="656693"/>
            <a:ext cx="6840000" cy="360039"/>
          </a:xfrm>
        </p:spPr>
        <p:txBody>
          <a:bodyPr/>
          <a:lstStyle>
            <a:lvl1pPr>
              <a:defRPr>
                <a:solidFill>
                  <a:schemeClr val="bg2"/>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8794965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mp; text v2">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chemeClr val="bg2"/>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956816"/>
            <a:ext cx="8820000" cy="3602880"/>
          </a:xfrm>
        </p:spPr>
        <p:txBody>
          <a:bodyPr/>
          <a:lstStyle>
            <a:lvl1pPr marL="447675" indent="-447675">
              <a:lnSpc>
                <a:spcPct val="190000"/>
              </a:lnSpc>
              <a:spcAft>
                <a:spcPts val="600"/>
              </a:spcAft>
              <a:buClrTx/>
              <a:buFont typeface="Wingdings" pitchFamily="2" charset="2"/>
              <a:buChar char="§"/>
              <a:defRPr sz="1700" b="0" cap="none" baseline="0">
                <a:solidFill>
                  <a:schemeClr val="tx1"/>
                </a:solidFill>
              </a:defRPr>
            </a:lvl1pPr>
            <a:lvl2pPr marL="749300" indent="-301625">
              <a:lnSpc>
                <a:spcPct val="200000"/>
              </a:lnSpc>
              <a:buFont typeface="Century Gothic" pitchFamily="34" charset="0"/>
              <a:buChar char="→"/>
              <a:defRPr sz="1600">
                <a:solidFill>
                  <a:schemeClr val="bg2"/>
                </a:solidFill>
              </a:defRPr>
            </a:lvl2pPr>
            <a:lvl3pPr marL="0" indent="0">
              <a:lnSpc>
                <a:spcPct val="100000"/>
              </a:lnSpc>
              <a:buNone/>
              <a:defRPr sz="17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10463492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Title &amp; text v3">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chemeClr val="bg2"/>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8820000" cy="3960000"/>
          </a:xfrm>
        </p:spPr>
        <p:txBody>
          <a:bodyPr/>
          <a:lstStyle>
            <a:lvl1pPr>
              <a:defRPr>
                <a:solidFill>
                  <a:schemeClr val="bg2"/>
                </a:solidFill>
              </a:defRPr>
            </a:lvl1pPr>
            <a:lvl3pPr>
              <a:buClrTx/>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3867564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Title &amp; text - 1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1"/>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2112264"/>
            <a:ext cx="5400000" cy="3593736"/>
          </a:xfrm>
        </p:spPr>
        <p:txBody>
          <a:bodyPr/>
          <a:lstStyle>
            <a:lvl1pPr marL="447675" indent="-447675">
              <a:spcBef>
                <a:spcPts val="2000"/>
              </a:spcBef>
              <a:spcAft>
                <a:spcPts val="200"/>
              </a:spcAft>
              <a:buClr>
                <a:schemeClr val="bg2"/>
              </a:buClr>
              <a:buFont typeface="Wingdings" pitchFamily="2" charset="2"/>
              <a:buChar char="§"/>
              <a:defRPr sz="1700" b="0" cap="none" baseline="0">
                <a:solidFill>
                  <a:schemeClr val="tx1"/>
                </a:solidFill>
              </a:defRPr>
            </a:lvl1pPr>
            <a:lvl2pPr marL="447675" indent="0">
              <a:lnSpc>
                <a:spcPct val="100000"/>
              </a:lnSpc>
              <a:defRPr sz="1400" i="1"/>
            </a:lvl2pPr>
            <a:lvl3pPr marL="0" indent="0">
              <a:buNone/>
              <a:defRPr sz="14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8542550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Title &amp; text v3 - 2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2"/>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12" name="Espace réservé pour une image  10"/>
          <p:cNvSpPr>
            <a:spLocks noGrp="1"/>
          </p:cNvSpPr>
          <p:nvPr>
            <p:ph type="pic" sz="quarter" idx="16" hasCustomPrompt="1"/>
          </p:nvPr>
        </p:nvSpPr>
        <p:spPr bwMode="gray">
          <a:xfrm>
            <a:off x="7872000" y="3427200"/>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3571585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FD53E-4979-4414-ADDD-72E4D968CCC3}"/>
              </a:ext>
            </a:extLst>
          </p:cNvPr>
          <p:cNvSpPr/>
          <p:nvPr userDrawn="1"/>
        </p:nvSpPr>
        <p:spPr>
          <a:xfrm>
            <a:off x="558800" y="5894288"/>
            <a:ext cx="1638300" cy="773212"/>
          </a:xfrm>
          <a:prstGeom prst="rect">
            <a:avLst/>
          </a:pr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Espace réservé du texte 4">
            <a:extLst>
              <a:ext uri="{FF2B5EF4-FFF2-40B4-BE49-F238E27FC236}">
                <a16:creationId xmlns:a16="http://schemas.microsoft.com/office/drawing/2014/main" id="{EE141059-3B16-49F3-A01F-18824DF89E38}"/>
              </a:ext>
            </a:extLst>
          </p:cNvPr>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tx1"/>
                </a:solidFill>
              </a:defRPr>
            </a:lvl1pPr>
          </a:lstStyle>
          <a:p>
            <a:pPr lvl="0"/>
            <a:r>
              <a:rPr lang="fr-FR"/>
              <a:t>Date 2020</a:t>
            </a:r>
            <a:endParaRPr lang="en-GB"/>
          </a:p>
        </p:txBody>
      </p:sp>
    </p:spTree>
    <p:extLst>
      <p:ext uri="{BB962C8B-B14F-4D97-AF65-F5344CB8AC3E}">
        <p14:creationId xmlns:p14="http://schemas.microsoft.com/office/powerpoint/2010/main" val="23359902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Title &amp; 3 texts">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731404" y="2358405"/>
            <a:ext cx="3456384" cy="2412000"/>
          </a:xfrm>
          <a:solidFill>
            <a:schemeClr val="bg1"/>
          </a:solidFill>
          <a:ln w="25400">
            <a:solidFill>
              <a:schemeClr val="bg2"/>
            </a:solidFill>
            <a:miter lim="800000"/>
          </a:ln>
        </p:spPr>
        <p:txBody>
          <a:bodyPr tIns="378000"/>
          <a:lstStyle>
            <a:lvl1pPr marL="0" indent="0" algn="ctr">
              <a:spcBef>
                <a:spcPts val="0"/>
              </a:spcBef>
              <a:spcAft>
                <a:spcPts val="1500"/>
              </a:spcAft>
              <a:buFont typeface="Arial" pitchFamily="34" charset="0"/>
              <a:buNone/>
              <a:defRPr sz="1600" b="1" i="0" cap="all" baseline="0">
                <a:solidFill>
                  <a:schemeClr val="bg2"/>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9" name="Espace réservé du texte 9"/>
          <p:cNvSpPr>
            <a:spLocks noGrp="1"/>
          </p:cNvSpPr>
          <p:nvPr>
            <p:ph type="body" sz="quarter" idx="15" hasCustomPrompt="1"/>
          </p:nvPr>
        </p:nvSpPr>
        <p:spPr bwMode="gray">
          <a:xfrm>
            <a:off x="4367808" y="2358405"/>
            <a:ext cx="3456384" cy="2412000"/>
          </a:xfrm>
          <a:solidFill>
            <a:schemeClr val="bg1"/>
          </a:solidFill>
          <a:ln w="25400">
            <a:solidFill>
              <a:schemeClr val="bg2"/>
            </a:solidFill>
            <a:miter lim="800000"/>
          </a:ln>
        </p:spPr>
        <p:txBody>
          <a:bodyPr tIns="378000"/>
          <a:lstStyle>
            <a:lvl1pPr marL="0" indent="0" algn="ctr">
              <a:spcBef>
                <a:spcPts val="0"/>
              </a:spcBef>
              <a:spcAft>
                <a:spcPts val="1500"/>
              </a:spcAft>
              <a:buFont typeface="Arial" pitchFamily="34" charset="0"/>
              <a:buNone/>
              <a:defRPr sz="1600" b="1" i="0" cap="all" baseline="0">
                <a:solidFill>
                  <a:schemeClr val="bg2"/>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12" name="Espace réservé du texte 9"/>
          <p:cNvSpPr>
            <a:spLocks noGrp="1"/>
          </p:cNvSpPr>
          <p:nvPr>
            <p:ph type="body" sz="quarter" idx="16" hasCustomPrompt="1"/>
          </p:nvPr>
        </p:nvSpPr>
        <p:spPr bwMode="gray">
          <a:xfrm>
            <a:off x="8004212" y="2358405"/>
            <a:ext cx="3456384" cy="2412000"/>
          </a:xfrm>
          <a:solidFill>
            <a:schemeClr val="bg1"/>
          </a:solidFill>
          <a:ln w="25400">
            <a:solidFill>
              <a:schemeClr val="bg2"/>
            </a:solidFill>
            <a:miter lim="800000"/>
          </a:ln>
        </p:spPr>
        <p:txBody>
          <a:bodyPr tIns="378000"/>
          <a:lstStyle>
            <a:lvl1pPr marL="0" indent="0" algn="ctr">
              <a:spcBef>
                <a:spcPts val="0"/>
              </a:spcBef>
              <a:spcAft>
                <a:spcPts val="1500"/>
              </a:spcAft>
              <a:buFont typeface="Arial" pitchFamily="34" charset="0"/>
              <a:buNone/>
              <a:defRPr sz="1600" b="1" i="0" cap="all" baseline="0">
                <a:solidFill>
                  <a:schemeClr val="bg2"/>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6" name="Titre 5"/>
          <p:cNvSpPr>
            <a:spLocks noGrp="1"/>
          </p:cNvSpPr>
          <p:nvPr>
            <p:ph type="title" hasCustomPrompt="1"/>
          </p:nvPr>
        </p:nvSpPr>
        <p:spPr bwMode="gray">
          <a:xfrm>
            <a:off x="720000" y="656693"/>
            <a:ext cx="10272544" cy="360000"/>
          </a:xfrm>
        </p:spPr>
        <p:txBody>
          <a:bodyPr/>
          <a:lstStyle>
            <a:lvl1pPr>
              <a:defRPr/>
            </a:lvl1pPr>
          </a:lstStyle>
          <a:p>
            <a:r>
              <a:rPr lang="fr-FR" err="1"/>
              <a:t>title</a:t>
            </a:r>
            <a:endParaRPr lang="en-US"/>
          </a:p>
        </p:txBody>
      </p:sp>
    </p:spTree>
    <p:extLst>
      <p:ext uri="{BB962C8B-B14F-4D97-AF65-F5344CB8AC3E}">
        <p14:creationId xmlns:p14="http://schemas.microsoft.com/office/powerpoint/2010/main" val="29155281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5_Chart 1">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59" name="Titre 1">
            <a:extLst>
              <a:ext uri="{FF2B5EF4-FFF2-40B4-BE49-F238E27FC236}">
                <a16:creationId xmlns:a16="http://schemas.microsoft.com/office/drawing/2014/main" id="{DCEA6FAB-1913-4187-BF8E-63B852C87401}"/>
              </a:ext>
            </a:extLst>
          </p:cNvPr>
          <p:cNvSpPr>
            <a:spLocks noGrp="1"/>
          </p:cNvSpPr>
          <p:nvPr>
            <p:ph type="title" hasCustomPrompt="1"/>
          </p:nvPr>
        </p:nvSpPr>
        <p:spPr bwMode="gray">
          <a:xfrm>
            <a:off x="720000" y="656693"/>
            <a:ext cx="10272544" cy="360000"/>
          </a:xfrm>
        </p:spPr>
        <p:txBody>
          <a:bodyPr/>
          <a:lstStyle>
            <a:lvl1pPr>
              <a:defRPr/>
            </a:lvl1pPr>
          </a:lstStyle>
          <a:p>
            <a:r>
              <a:rPr lang="fr-FR" err="1"/>
              <a:t>Title</a:t>
            </a:r>
            <a:endParaRPr lang="en-US"/>
          </a:p>
        </p:txBody>
      </p:sp>
      <p:sp>
        <p:nvSpPr>
          <p:cNvPr id="61" name="Espace réservé du texte 7">
            <a:extLst>
              <a:ext uri="{FF2B5EF4-FFF2-40B4-BE49-F238E27FC236}">
                <a16:creationId xmlns:a16="http://schemas.microsoft.com/office/drawing/2014/main" id="{C6F19E39-D954-486B-BC1C-5DED055658A5}"/>
              </a:ext>
            </a:extLst>
          </p:cNvPr>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62" name="Espace réservé du texte 8">
            <a:extLst>
              <a:ext uri="{FF2B5EF4-FFF2-40B4-BE49-F238E27FC236}">
                <a16:creationId xmlns:a16="http://schemas.microsoft.com/office/drawing/2014/main" id="{F073ED4B-B268-4C13-A660-B63394EE60A7}"/>
              </a:ext>
            </a:extLst>
          </p:cNvPr>
          <p:cNvSpPr>
            <a:spLocks noGrp="1"/>
          </p:cNvSpPr>
          <p:nvPr>
            <p:ph type="body" sz="quarter" idx="14" hasCustomPrompt="1"/>
          </p:nvPr>
        </p:nvSpPr>
        <p:spPr bwMode="gray">
          <a:xfrm>
            <a:off x="2411353" y="1520788"/>
            <a:ext cx="1626968" cy="314520"/>
          </a:xfrm>
        </p:spPr>
        <p:txBody>
          <a:bodyPr anchor="b" anchorCtr="0"/>
          <a:lstStyle>
            <a:lvl1pPr marL="0" indent="0" algn="ctr">
              <a:spcAft>
                <a:spcPts val="0"/>
              </a:spcAft>
              <a:buFont typeface="Arial" pitchFamily="34" charset="0"/>
              <a:buNone/>
              <a:defRPr sz="1200">
                <a:solidFill>
                  <a:schemeClr val="bg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2020</a:t>
            </a:r>
            <a:endParaRPr lang="en-GB"/>
          </a:p>
        </p:txBody>
      </p:sp>
      <p:sp>
        <p:nvSpPr>
          <p:cNvPr id="63" name="Espace réservé du texte 8">
            <a:extLst>
              <a:ext uri="{FF2B5EF4-FFF2-40B4-BE49-F238E27FC236}">
                <a16:creationId xmlns:a16="http://schemas.microsoft.com/office/drawing/2014/main" id="{6223905B-2023-4637-A617-B09AA27384D5}"/>
              </a:ext>
            </a:extLst>
          </p:cNvPr>
          <p:cNvSpPr>
            <a:spLocks noGrp="1"/>
          </p:cNvSpPr>
          <p:nvPr>
            <p:ph type="body" sz="quarter" idx="15" hasCustomPrompt="1"/>
          </p:nvPr>
        </p:nvSpPr>
        <p:spPr bwMode="gray">
          <a:xfrm>
            <a:off x="4243271" y="1520788"/>
            <a:ext cx="1626968" cy="314520"/>
          </a:xfrm>
        </p:spPr>
        <p:txBody>
          <a:bodyPr anchor="b" anchorCtr="0"/>
          <a:lstStyle>
            <a:lvl1pPr marL="0" indent="0" algn="ctr">
              <a:spcAft>
                <a:spcPts val="0"/>
              </a:spcAft>
              <a:buFont typeface="Arial" pitchFamily="34" charset="0"/>
              <a:buNone/>
              <a:defRPr sz="1200">
                <a:solidFill>
                  <a:schemeClr val="bg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2021</a:t>
            </a:r>
            <a:endParaRPr lang="en-GB"/>
          </a:p>
        </p:txBody>
      </p:sp>
      <p:sp>
        <p:nvSpPr>
          <p:cNvPr id="64" name="Espace réservé du texte 8">
            <a:extLst>
              <a:ext uri="{FF2B5EF4-FFF2-40B4-BE49-F238E27FC236}">
                <a16:creationId xmlns:a16="http://schemas.microsoft.com/office/drawing/2014/main" id="{F30FDEBC-1A6D-49B7-901B-6A1D8D50EE09}"/>
              </a:ext>
            </a:extLst>
          </p:cNvPr>
          <p:cNvSpPr>
            <a:spLocks noGrp="1"/>
          </p:cNvSpPr>
          <p:nvPr>
            <p:ph type="body" sz="quarter" idx="16" hasCustomPrompt="1"/>
          </p:nvPr>
        </p:nvSpPr>
        <p:spPr bwMode="gray">
          <a:xfrm>
            <a:off x="6075189" y="1520788"/>
            <a:ext cx="1626968" cy="314520"/>
          </a:xfrm>
        </p:spPr>
        <p:txBody>
          <a:bodyPr anchor="b" anchorCtr="0"/>
          <a:lstStyle>
            <a:lvl1pPr marL="0" indent="0" algn="ctr">
              <a:spcAft>
                <a:spcPts val="0"/>
              </a:spcAft>
              <a:buFont typeface="Arial" pitchFamily="34" charset="0"/>
              <a:buNone/>
              <a:defRPr sz="1200">
                <a:solidFill>
                  <a:schemeClr val="bg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2022</a:t>
            </a:r>
            <a:endParaRPr lang="en-GB"/>
          </a:p>
        </p:txBody>
      </p:sp>
      <p:sp>
        <p:nvSpPr>
          <p:cNvPr id="65" name="Espace réservé du texte 8">
            <a:extLst>
              <a:ext uri="{FF2B5EF4-FFF2-40B4-BE49-F238E27FC236}">
                <a16:creationId xmlns:a16="http://schemas.microsoft.com/office/drawing/2014/main" id="{D6E39969-BBF8-4921-97E0-80BA39B5CB0F}"/>
              </a:ext>
            </a:extLst>
          </p:cNvPr>
          <p:cNvSpPr>
            <a:spLocks noGrp="1"/>
          </p:cNvSpPr>
          <p:nvPr>
            <p:ph type="body" sz="quarter" idx="17" hasCustomPrompt="1"/>
          </p:nvPr>
        </p:nvSpPr>
        <p:spPr bwMode="gray">
          <a:xfrm>
            <a:off x="7907107" y="1520788"/>
            <a:ext cx="1626968" cy="314520"/>
          </a:xfrm>
        </p:spPr>
        <p:txBody>
          <a:bodyPr anchor="b" anchorCtr="0"/>
          <a:lstStyle>
            <a:lvl1pPr marL="0" indent="0" algn="ctr">
              <a:spcAft>
                <a:spcPts val="0"/>
              </a:spcAft>
              <a:buFont typeface="Arial" pitchFamily="34" charset="0"/>
              <a:buNone/>
              <a:defRPr sz="1200">
                <a:solidFill>
                  <a:schemeClr val="bg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2023</a:t>
            </a:r>
            <a:endParaRPr lang="en-GB"/>
          </a:p>
        </p:txBody>
      </p:sp>
      <p:sp>
        <p:nvSpPr>
          <p:cNvPr id="66" name="Espace réservé du texte 8">
            <a:extLst>
              <a:ext uri="{FF2B5EF4-FFF2-40B4-BE49-F238E27FC236}">
                <a16:creationId xmlns:a16="http://schemas.microsoft.com/office/drawing/2014/main" id="{3AD8D4DF-3439-4552-AD54-EDA5486922CD}"/>
              </a:ext>
            </a:extLst>
          </p:cNvPr>
          <p:cNvSpPr>
            <a:spLocks noGrp="1"/>
          </p:cNvSpPr>
          <p:nvPr>
            <p:ph type="body" sz="quarter" idx="18" hasCustomPrompt="1"/>
          </p:nvPr>
        </p:nvSpPr>
        <p:spPr bwMode="gray">
          <a:xfrm>
            <a:off x="9739025" y="1520788"/>
            <a:ext cx="1626968" cy="314520"/>
          </a:xfrm>
        </p:spPr>
        <p:txBody>
          <a:bodyPr anchor="b" anchorCtr="0"/>
          <a:lstStyle>
            <a:lvl1pPr marL="0" indent="0" algn="ctr">
              <a:spcAft>
                <a:spcPts val="0"/>
              </a:spcAft>
              <a:buFont typeface="Arial" pitchFamily="34" charset="0"/>
              <a:buNone/>
              <a:defRPr sz="1200">
                <a:solidFill>
                  <a:schemeClr val="bg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2025</a:t>
            </a:r>
            <a:endParaRPr lang="en-GB"/>
          </a:p>
        </p:txBody>
      </p:sp>
      <p:sp>
        <p:nvSpPr>
          <p:cNvPr id="67" name="Espace réservé du texte 8">
            <a:extLst>
              <a:ext uri="{FF2B5EF4-FFF2-40B4-BE49-F238E27FC236}">
                <a16:creationId xmlns:a16="http://schemas.microsoft.com/office/drawing/2014/main" id="{FFF8A25F-1D09-4E07-BBD9-73EB213CFD50}"/>
              </a:ext>
            </a:extLst>
          </p:cNvPr>
          <p:cNvSpPr>
            <a:spLocks noGrp="1"/>
          </p:cNvSpPr>
          <p:nvPr>
            <p:ph type="body" sz="quarter" idx="19" hasCustomPrompt="1"/>
          </p:nvPr>
        </p:nvSpPr>
        <p:spPr bwMode="gray">
          <a:xfrm>
            <a:off x="712544" y="2600908"/>
            <a:ext cx="1026972" cy="252028"/>
          </a:xfrm>
        </p:spPr>
        <p:txBody>
          <a:bodyPr anchor="t" anchorCtr="0"/>
          <a:lstStyle>
            <a:lvl1pPr marL="0" indent="0" algn="l">
              <a:spcAft>
                <a:spcPts val="0"/>
              </a:spcAft>
              <a:buFont typeface="Arial" pitchFamily="34" charset="0"/>
              <a:buNone/>
              <a:defRPr sz="1200">
                <a:solidFill>
                  <a:schemeClr val="accent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Stream 1</a:t>
            </a:r>
            <a:endParaRPr lang="en-GB"/>
          </a:p>
        </p:txBody>
      </p:sp>
      <p:sp>
        <p:nvSpPr>
          <p:cNvPr id="68" name="Espace réservé du texte 8">
            <a:extLst>
              <a:ext uri="{FF2B5EF4-FFF2-40B4-BE49-F238E27FC236}">
                <a16:creationId xmlns:a16="http://schemas.microsoft.com/office/drawing/2014/main" id="{C02B11B4-33AB-438B-A9C3-ACFE7F528A90}"/>
              </a:ext>
            </a:extLst>
          </p:cNvPr>
          <p:cNvSpPr>
            <a:spLocks noGrp="1"/>
          </p:cNvSpPr>
          <p:nvPr>
            <p:ph type="body" sz="quarter" idx="20" hasCustomPrompt="1"/>
          </p:nvPr>
        </p:nvSpPr>
        <p:spPr bwMode="gray">
          <a:xfrm>
            <a:off x="712544" y="3336037"/>
            <a:ext cx="1026972" cy="252028"/>
          </a:xfrm>
        </p:spPr>
        <p:txBody>
          <a:bodyPr anchor="t" anchorCtr="0"/>
          <a:lstStyle>
            <a:lvl1pPr marL="0" indent="0" algn="l">
              <a:spcAft>
                <a:spcPts val="0"/>
              </a:spcAft>
              <a:buFont typeface="Arial" pitchFamily="34" charset="0"/>
              <a:buNone/>
              <a:defRPr sz="1200">
                <a:solidFill>
                  <a:schemeClr val="accent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Stream 2</a:t>
            </a:r>
            <a:endParaRPr lang="en-GB"/>
          </a:p>
        </p:txBody>
      </p:sp>
      <p:sp>
        <p:nvSpPr>
          <p:cNvPr id="69" name="Espace réservé du texte 8">
            <a:extLst>
              <a:ext uri="{FF2B5EF4-FFF2-40B4-BE49-F238E27FC236}">
                <a16:creationId xmlns:a16="http://schemas.microsoft.com/office/drawing/2014/main" id="{33906CD6-CDFF-4AAC-9812-92F4DBD5B2D6}"/>
              </a:ext>
            </a:extLst>
          </p:cNvPr>
          <p:cNvSpPr>
            <a:spLocks noGrp="1"/>
          </p:cNvSpPr>
          <p:nvPr>
            <p:ph type="body" sz="quarter" idx="21" hasCustomPrompt="1"/>
          </p:nvPr>
        </p:nvSpPr>
        <p:spPr bwMode="gray">
          <a:xfrm>
            <a:off x="712544" y="4071166"/>
            <a:ext cx="1026972" cy="252028"/>
          </a:xfrm>
        </p:spPr>
        <p:txBody>
          <a:bodyPr anchor="t" anchorCtr="0"/>
          <a:lstStyle>
            <a:lvl1pPr marL="0" indent="0" algn="l">
              <a:spcAft>
                <a:spcPts val="0"/>
              </a:spcAft>
              <a:buFont typeface="Arial" pitchFamily="34" charset="0"/>
              <a:buNone/>
              <a:defRPr sz="1200">
                <a:solidFill>
                  <a:schemeClr val="accent3"/>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Stream 3</a:t>
            </a:r>
            <a:endParaRPr lang="en-GB"/>
          </a:p>
        </p:txBody>
      </p:sp>
      <p:sp>
        <p:nvSpPr>
          <p:cNvPr id="70" name="Espace réservé du texte 8">
            <a:extLst>
              <a:ext uri="{FF2B5EF4-FFF2-40B4-BE49-F238E27FC236}">
                <a16:creationId xmlns:a16="http://schemas.microsoft.com/office/drawing/2014/main" id="{F16416B6-B035-46EE-8E5C-443B73D098E6}"/>
              </a:ext>
            </a:extLst>
          </p:cNvPr>
          <p:cNvSpPr>
            <a:spLocks noGrp="1"/>
          </p:cNvSpPr>
          <p:nvPr>
            <p:ph type="body" sz="quarter" idx="22" hasCustomPrompt="1"/>
          </p:nvPr>
        </p:nvSpPr>
        <p:spPr bwMode="gray">
          <a:xfrm>
            <a:off x="712544" y="4806296"/>
            <a:ext cx="1026972" cy="252028"/>
          </a:xfrm>
        </p:spPr>
        <p:txBody>
          <a:bodyPr anchor="t" anchorCtr="0"/>
          <a:lstStyle>
            <a:lvl1pPr marL="0" indent="0" algn="l">
              <a:spcAft>
                <a:spcPts val="0"/>
              </a:spcAft>
              <a:buFont typeface="Arial" pitchFamily="34" charset="0"/>
              <a:buNone/>
              <a:defRPr sz="1200">
                <a:solidFill>
                  <a:schemeClr val="accent4"/>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Stream 4</a:t>
            </a:r>
            <a:endParaRPr lang="en-GB"/>
          </a:p>
        </p:txBody>
      </p:sp>
      <p:sp>
        <p:nvSpPr>
          <p:cNvPr id="71" name="Espace réservé du texte 8">
            <a:extLst>
              <a:ext uri="{FF2B5EF4-FFF2-40B4-BE49-F238E27FC236}">
                <a16:creationId xmlns:a16="http://schemas.microsoft.com/office/drawing/2014/main" id="{EED34CF5-D574-498F-B9B6-8A78F56E9AB2}"/>
              </a:ext>
            </a:extLst>
          </p:cNvPr>
          <p:cNvSpPr>
            <a:spLocks noGrp="1"/>
          </p:cNvSpPr>
          <p:nvPr>
            <p:ph type="body" sz="quarter" idx="23" hasCustomPrompt="1"/>
          </p:nvPr>
        </p:nvSpPr>
        <p:spPr bwMode="gray">
          <a:xfrm>
            <a:off x="2165657" y="2508803"/>
            <a:ext cx="1728000" cy="360000"/>
          </a:xfrm>
          <a:prstGeom prst="roundRect">
            <a:avLst>
              <a:gd name="adj" fmla="val 12037"/>
            </a:avLst>
          </a:prstGeom>
          <a:solidFill>
            <a:schemeClr val="accent1"/>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err="1"/>
              <a:t>Task</a:t>
            </a:r>
            <a:r>
              <a:rPr lang="fr-FR"/>
              <a:t> 1</a:t>
            </a:r>
            <a:endParaRPr lang="en-GB"/>
          </a:p>
        </p:txBody>
      </p:sp>
      <p:sp>
        <p:nvSpPr>
          <p:cNvPr id="72" name="Espace réservé du texte 8">
            <a:extLst>
              <a:ext uri="{FF2B5EF4-FFF2-40B4-BE49-F238E27FC236}">
                <a16:creationId xmlns:a16="http://schemas.microsoft.com/office/drawing/2014/main" id="{273CAF8C-E573-496F-A89F-86635541E429}"/>
              </a:ext>
            </a:extLst>
          </p:cNvPr>
          <p:cNvSpPr>
            <a:spLocks noGrp="1"/>
          </p:cNvSpPr>
          <p:nvPr>
            <p:ph type="body" sz="quarter" idx="24" hasCustomPrompt="1"/>
          </p:nvPr>
        </p:nvSpPr>
        <p:spPr bwMode="gray">
          <a:xfrm>
            <a:off x="4049296" y="2508803"/>
            <a:ext cx="990000" cy="360000"/>
          </a:xfrm>
          <a:prstGeom prst="roundRect">
            <a:avLst>
              <a:gd name="adj" fmla="val 50000"/>
            </a:avLst>
          </a:prstGeom>
          <a:ln w="22225">
            <a:solidFill>
              <a:schemeClr val="accent1"/>
            </a:solidFill>
          </a:ln>
        </p:spPr>
        <p:txBody>
          <a:bodyPr anchor="ctr" anchorCtr="0"/>
          <a:lstStyle>
            <a:lvl1pPr marL="0" indent="0" algn="ctr">
              <a:spcAft>
                <a:spcPts val="0"/>
              </a:spcAft>
              <a:buFont typeface="Arial" pitchFamily="34" charset="0"/>
              <a:buNone/>
              <a:defRPr sz="1200">
                <a:solidFill>
                  <a:schemeClr val="accent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goal</a:t>
            </a:r>
            <a:endParaRPr lang="en-GB"/>
          </a:p>
        </p:txBody>
      </p:sp>
      <p:sp>
        <p:nvSpPr>
          <p:cNvPr id="73" name="Espace réservé du texte 8">
            <a:extLst>
              <a:ext uri="{FF2B5EF4-FFF2-40B4-BE49-F238E27FC236}">
                <a16:creationId xmlns:a16="http://schemas.microsoft.com/office/drawing/2014/main" id="{C50D3A34-B5A3-45D9-94C2-04477609A212}"/>
              </a:ext>
            </a:extLst>
          </p:cNvPr>
          <p:cNvSpPr>
            <a:spLocks noGrp="1"/>
          </p:cNvSpPr>
          <p:nvPr>
            <p:ph type="body" sz="quarter" idx="25" hasCustomPrompt="1"/>
          </p:nvPr>
        </p:nvSpPr>
        <p:spPr bwMode="gray">
          <a:xfrm>
            <a:off x="4049296" y="3249427"/>
            <a:ext cx="2466000" cy="360000"/>
          </a:xfrm>
          <a:prstGeom prst="roundRect">
            <a:avLst>
              <a:gd name="adj" fmla="val 12037"/>
            </a:avLst>
          </a:prstGeom>
          <a:solidFill>
            <a:schemeClr val="accent2"/>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err="1"/>
              <a:t>Task</a:t>
            </a:r>
            <a:r>
              <a:rPr lang="fr-FR"/>
              <a:t> 2</a:t>
            </a:r>
            <a:endParaRPr lang="en-GB"/>
          </a:p>
        </p:txBody>
      </p:sp>
      <p:sp>
        <p:nvSpPr>
          <p:cNvPr id="74" name="Espace réservé du texte 8">
            <a:extLst>
              <a:ext uri="{FF2B5EF4-FFF2-40B4-BE49-F238E27FC236}">
                <a16:creationId xmlns:a16="http://schemas.microsoft.com/office/drawing/2014/main" id="{DF1F7488-DDC1-41C6-8AA5-82381D1AAE10}"/>
              </a:ext>
            </a:extLst>
          </p:cNvPr>
          <p:cNvSpPr>
            <a:spLocks noGrp="1"/>
          </p:cNvSpPr>
          <p:nvPr>
            <p:ph type="body" sz="quarter" idx="26" hasCustomPrompt="1"/>
          </p:nvPr>
        </p:nvSpPr>
        <p:spPr bwMode="gray">
          <a:xfrm>
            <a:off x="6687412" y="3249427"/>
            <a:ext cx="990000" cy="360000"/>
          </a:xfrm>
          <a:prstGeom prst="roundRect">
            <a:avLst>
              <a:gd name="adj" fmla="val 50000"/>
            </a:avLst>
          </a:prstGeom>
          <a:ln w="22225">
            <a:solidFill>
              <a:schemeClr val="accent2"/>
            </a:solidFill>
          </a:ln>
        </p:spPr>
        <p:txBody>
          <a:bodyPr anchor="ctr" anchorCtr="0"/>
          <a:lstStyle>
            <a:lvl1pPr marL="0" indent="0" algn="ctr">
              <a:spcAft>
                <a:spcPts val="0"/>
              </a:spcAft>
              <a:buFont typeface="Arial" pitchFamily="34" charset="0"/>
              <a:buNone/>
              <a:defRPr sz="1200">
                <a:solidFill>
                  <a:schemeClr val="accent2"/>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goal</a:t>
            </a:r>
            <a:endParaRPr lang="en-GB"/>
          </a:p>
        </p:txBody>
      </p:sp>
      <p:sp>
        <p:nvSpPr>
          <p:cNvPr id="75" name="Espace réservé du texte 8">
            <a:extLst>
              <a:ext uri="{FF2B5EF4-FFF2-40B4-BE49-F238E27FC236}">
                <a16:creationId xmlns:a16="http://schemas.microsoft.com/office/drawing/2014/main" id="{18098F2E-E9DB-4FF2-98C5-7977B5C2A5F1}"/>
              </a:ext>
            </a:extLst>
          </p:cNvPr>
          <p:cNvSpPr>
            <a:spLocks noGrp="1"/>
          </p:cNvSpPr>
          <p:nvPr>
            <p:ph type="body" sz="quarter" idx="27" hasCustomPrompt="1"/>
          </p:nvPr>
        </p:nvSpPr>
        <p:spPr bwMode="gray">
          <a:xfrm>
            <a:off x="2165657" y="3987348"/>
            <a:ext cx="5130000" cy="360000"/>
          </a:xfrm>
          <a:prstGeom prst="roundRect">
            <a:avLst>
              <a:gd name="adj" fmla="val 12037"/>
            </a:avLst>
          </a:prstGeom>
          <a:solidFill>
            <a:schemeClr val="accent3"/>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err="1"/>
              <a:t>Task</a:t>
            </a:r>
            <a:r>
              <a:rPr lang="fr-FR"/>
              <a:t> 3</a:t>
            </a:r>
            <a:endParaRPr lang="en-GB"/>
          </a:p>
        </p:txBody>
      </p:sp>
      <p:sp>
        <p:nvSpPr>
          <p:cNvPr id="76" name="Espace réservé du texte 8">
            <a:extLst>
              <a:ext uri="{FF2B5EF4-FFF2-40B4-BE49-F238E27FC236}">
                <a16:creationId xmlns:a16="http://schemas.microsoft.com/office/drawing/2014/main" id="{434ED698-7CA1-4CB5-A0A1-3DE018BCA292}"/>
              </a:ext>
            </a:extLst>
          </p:cNvPr>
          <p:cNvSpPr>
            <a:spLocks noGrp="1"/>
          </p:cNvSpPr>
          <p:nvPr>
            <p:ph type="body" sz="quarter" idx="28" hasCustomPrompt="1"/>
          </p:nvPr>
        </p:nvSpPr>
        <p:spPr bwMode="gray">
          <a:xfrm>
            <a:off x="7448912" y="3987348"/>
            <a:ext cx="990000" cy="360000"/>
          </a:xfrm>
          <a:prstGeom prst="roundRect">
            <a:avLst>
              <a:gd name="adj" fmla="val 50000"/>
            </a:avLst>
          </a:prstGeom>
          <a:ln w="22225">
            <a:solidFill>
              <a:schemeClr val="accent3"/>
            </a:solidFill>
          </a:ln>
        </p:spPr>
        <p:txBody>
          <a:bodyPr anchor="ctr" anchorCtr="0"/>
          <a:lstStyle>
            <a:lvl1pPr marL="0" indent="0" algn="ctr">
              <a:spcAft>
                <a:spcPts val="0"/>
              </a:spcAft>
              <a:buFont typeface="Arial" pitchFamily="34" charset="0"/>
              <a:buNone/>
              <a:defRPr sz="1200">
                <a:solidFill>
                  <a:schemeClr val="accent3"/>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goal</a:t>
            </a:r>
            <a:endParaRPr lang="en-GB"/>
          </a:p>
        </p:txBody>
      </p:sp>
      <p:sp>
        <p:nvSpPr>
          <p:cNvPr id="77" name="Espace réservé du texte 8">
            <a:extLst>
              <a:ext uri="{FF2B5EF4-FFF2-40B4-BE49-F238E27FC236}">
                <a16:creationId xmlns:a16="http://schemas.microsoft.com/office/drawing/2014/main" id="{2D8BCC57-CDDA-41BF-800F-A656CF4F967A}"/>
              </a:ext>
            </a:extLst>
          </p:cNvPr>
          <p:cNvSpPr>
            <a:spLocks noGrp="1"/>
          </p:cNvSpPr>
          <p:nvPr>
            <p:ph type="body" sz="quarter" idx="29" hasCustomPrompt="1"/>
          </p:nvPr>
        </p:nvSpPr>
        <p:spPr bwMode="gray">
          <a:xfrm>
            <a:off x="6057360" y="4725144"/>
            <a:ext cx="4374000" cy="360000"/>
          </a:xfrm>
          <a:prstGeom prst="roundRect">
            <a:avLst>
              <a:gd name="adj" fmla="val 12037"/>
            </a:avLst>
          </a:prstGeom>
          <a:solidFill>
            <a:schemeClr val="accent4"/>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err="1"/>
              <a:t>Task</a:t>
            </a:r>
            <a:r>
              <a:rPr lang="fr-FR"/>
              <a:t> 4</a:t>
            </a:r>
            <a:endParaRPr lang="en-GB"/>
          </a:p>
        </p:txBody>
      </p:sp>
      <p:sp>
        <p:nvSpPr>
          <p:cNvPr id="78" name="Espace réservé du texte 8">
            <a:extLst>
              <a:ext uri="{FF2B5EF4-FFF2-40B4-BE49-F238E27FC236}">
                <a16:creationId xmlns:a16="http://schemas.microsoft.com/office/drawing/2014/main" id="{AABD8191-3332-4453-B591-7C337CC0D114}"/>
              </a:ext>
            </a:extLst>
          </p:cNvPr>
          <p:cNvSpPr>
            <a:spLocks noGrp="1"/>
          </p:cNvSpPr>
          <p:nvPr>
            <p:ph type="body" sz="quarter" idx="30" hasCustomPrompt="1"/>
          </p:nvPr>
        </p:nvSpPr>
        <p:spPr bwMode="gray">
          <a:xfrm>
            <a:off x="4771472" y="4725144"/>
            <a:ext cx="1116000" cy="360000"/>
          </a:xfrm>
          <a:prstGeom prst="roundRect">
            <a:avLst>
              <a:gd name="adj" fmla="val 50000"/>
            </a:avLst>
          </a:prstGeom>
          <a:ln w="22225">
            <a:solidFill>
              <a:schemeClr val="accent4"/>
            </a:solidFill>
          </a:ln>
        </p:spPr>
        <p:txBody>
          <a:bodyPr anchor="ctr" anchorCtr="0"/>
          <a:lstStyle>
            <a:lvl1pPr marL="0" indent="0" algn="ctr">
              <a:spcAft>
                <a:spcPts val="0"/>
              </a:spcAft>
              <a:buFont typeface="Arial" pitchFamily="34" charset="0"/>
              <a:buNone/>
              <a:defRPr sz="1200">
                <a:solidFill>
                  <a:schemeClr val="accent4"/>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Kick-off</a:t>
            </a:r>
            <a:endParaRPr lang="en-GB"/>
          </a:p>
        </p:txBody>
      </p:sp>
      <p:sp>
        <p:nvSpPr>
          <p:cNvPr id="79" name="Espace réservé du texte 8">
            <a:extLst>
              <a:ext uri="{FF2B5EF4-FFF2-40B4-BE49-F238E27FC236}">
                <a16:creationId xmlns:a16="http://schemas.microsoft.com/office/drawing/2014/main" id="{8DCD4A71-8F4A-41B9-B4B3-30A145335FE7}"/>
              </a:ext>
            </a:extLst>
          </p:cNvPr>
          <p:cNvSpPr>
            <a:spLocks noGrp="1"/>
          </p:cNvSpPr>
          <p:nvPr>
            <p:ph type="body" sz="quarter" idx="31" hasCustomPrompt="1"/>
          </p:nvPr>
        </p:nvSpPr>
        <p:spPr bwMode="gray">
          <a:xfrm>
            <a:off x="2166802" y="1931407"/>
            <a:ext cx="9324000" cy="108000"/>
          </a:xfrm>
          <a:prstGeom prst="rightArrow">
            <a:avLst>
              <a:gd name="adj1" fmla="val 30869"/>
              <a:gd name="adj2" fmla="val 178985"/>
            </a:avLst>
          </a:prstGeom>
          <a:solidFill>
            <a:schemeClr val="bg2"/>
          </a:solidFill>
        </p:spPr>
        <p:txBody>
          <a:bodyPr anchor="t" anchorCtr="0"/>
          <a:lstStyle>
            <a:lvl1pPr marL="0" indent="0" algn="l">
              <a:spcAft>
                <a:spcPts val="0"/>
              </a:spcAft>
              <a:buFont typeface="Arial" pitchFamily="34" charset="0"/>
              <a:buNone/>
              <a:defRPr sz="100" baseline="0">
                <a:ln>
                  <a:solidFill>
                    <a:schemeClr val="tx1">
                      <a:alpha val="0"/>
                    </a:schemeClr>
                  </a:solidFill>
                </a:ln>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en-GB"/>
              <a:t> </a:t>
            </a:r>
          </a:p>
        </p:txBody>
      </p:sp>
    </p:spTree>
    <p:extLst>
      <p:ext uri="{BB962C8B-B14F-4D97-AF65-F5344CB8AC3E}">
        <p14:creationId xmlns:p14="http://schemas.microsoft.com/office/powerpoint/2010/main" val="861711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4_Chart 1">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28" name="Titre 1">
            <a:extLst>
              <a:ext uri="{FF2B5EF4-FFF2-40B4-BE49-F238E27FC236}">
                <a16:creationId xmlns:a16="http://schemas.microsoft.com/office/drawing/2014/main" id="{BFCF7A95-4C3E-4330-8AAC-3D71928D945B}"/>
              </a:ext>
            </a:extLst>
          </p:cNvPr>
          <p:cNvSpPr>
            <a:spLocks noGrp="1"/>
          </p:cNvSpPr>
          <p:nvPr>
            <p:ph type="title" hasCustomPrompt="1"/>
          </p:nvPr>
        </p:nvSpPr>
        <p:spPr bwMode="gray">
          <a:xfrm>
            <a:off x="720000" y="656693"/>
            <a:ext cx="4320000" cy="360000"/>
          </a:xfrm>
        </p:spPr>
        <p:txBody>
          <a:bodyPr/>
          <a:lstStyle>
            <a:lvl1pPr>
              <a:defRPr/>
            </a:lvl1pPr>
          </a:lstStyle>
          <a:p>
            <a:r>
              <a:rPr lang="fr-FR" err="1"/>
              <a:t>Title</a:t>
            </a:r>
            <a:endParaRPr lang="en-US"/>
          </a:p>
        </p:txBody>
      </p:sp>
      <p:sp>
        <p:nvSpPr>
          <p:cNvPr id="29" name="Espace réservé de la date 2">
            <a:extLst>
              <a:ext uri="{FF2B5EF4-FFF2-40B4-BE49-F238E27FC236}">
                <a16:creationId xmlns:a16="http://schemas.microsoft.com/office/drawing/2014/main" id="{AB8E68F7-CB3D-4C2F-B21C-B282399E1788}"/>
              </a:ext>
            </a:extLst>
          </p:cNvPr>
          <p:cNvSpPr txBox="1">
            <a:spLocks/>
          </p:cNvSpPr>
          <p:nvPr userDrawn="1"/>
        </p:nvSpPr>
        <p:spPr bwMode="gray">
          <a:xfrm>
            <a:off x="0" y="6678000"/>
            <a:ext cx="180000" cy="180000"/>
          </a:xfrm>
          <a:prstGeom prst="rect">
            <a:avLst/>
          </a:prstGeom>
          <a:ln>
            <a:solidFill>
              <a:schemeClr val="tx1">
                <a:alpha val="0"/>
              </a:schemeClr>
            </a:solidFill>
          </a:ln>
        </p:spPr>
        <p:txBody>
          <a:bodyPr vert="horz" lIns="0" tIns="0" rIns="0" bIns="0" rtlCol="0" anchor="ctr" anchorCtr="0">
            <a:noAutofit/>
          </a:bodyPr>
          <a:lstStyle>
            <a:defPPr>
              <a:defRPr lang="fr-FR"/>
            </a:defPPr>
            <a:lvl1pPr marL="0" algn="ctr" defTabSz="914400" rtl="0" eaLnBrk="1" latinLnBrk="0" hangingPunct="1">
              <a:defRPr sz="100" kern="1200">
                <a:solidFill>
                  <a:schemeClr val="tx1">
                    <a:alpha val="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Date</a:t>
            </a:r>
          </a:p>
        </p:txBody>
      </p:sp>
      <p:sp>
        <p:nvSpPr>
          <p:cNvPr id="30" name="Espace réservé du pied de page 3">
            <a:extLst>
              <a:ext uri="{FF2B5EF4-FFF2-40B4-BE49-F238E27FC236}">
                <a16:creationId xmlns:a16="http://schemas.microsoft.com/office/drawing/2014/main" id="{61DBF1D7-646F-44AB-803B-86CD399D3217}"/>
              </a:ext>
            </a:extLst>
          </p:cNvPr>
          <p:cNvSpPr txBox="1">
            <a:spLocks/>
          </p:cNvSpPr>
          <p:nvPr userDrawn="1"/>
        </p:nvSpPr>
        <p:spPr bwMode="gray">
          <a:xfrm>
            <a:off x="0" y="6678000"/>
            <a:ext cx="180000" cy="180000"/>
          </a:xfrm>
          <a:prstGeom prst="rect">
            <a:avLst/>
          </a:prstGeom>
          <a:ln>
            <a:solidFill>
              <a:schemeClr val="tx1">
                <a:alpha val="0"/>
              </a:schemeClr>
            </a:solidFill>
          </a:ln>
        </p:spPr>
        <p:txBody>
          <a:bodyPr vert="horz" lIns="0" tIns="0" rIns="0" bIns="0" rtlCol="0" anchor="ctr" anchorCtr="0">
            <a:noAutofit/>
          </a:bodyPr>
          <a:lstStyle>
            <a:defPPr>
              <a:defRPr lang="fr-FR"/>
            </a:defPPr>
            <a:lvl1pPr marL="0" algn="ctr" defTabSz="914400" rtl="0" eaLnBrk="1" latinLnBrk="0" hangingPunct="1">
              <a:defRPr sz="100" kern="1200">
                <a:solidFill>
                  <a:schemeClr val="tx1">
                    <a:alpha val="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Footer can be personalized as follow: Insert / Header and footer</a:t>
            </a:r>
          </a:p>
        </p:txBody>
      </p:sp>
      <p:sp>
        <p:nvSpPr>
          <p:cNvPr id="32" name="Espace réservé du texte 7">
            <a:extLst>
              <a:ext uri="{FF2B5EF4-FFF2-40B4-BE49-F238E27FC236}">
                <a16:creationId xmlns:a16="http://schemas.microsoft.com/office/drawing/2014/main" id="{B8DD8F59-23DC-4DA6-B1E6-5B547F9BA674}"/>
              </a:ext>
            </a:extLst>
          </p:cNvPr>
          <p:cNvSpPr>
            <a:spLocks noGrp="1"/>
          </p:cNvSpPr>
          <p:nvPr>
            <p:ph type="body" sz="quarter" idx="13" hasCustomPrompt="1"/>
          </p:nvPr>
        </p:nvSpPr>
        <p:spPr bwMode="gray">
          <a:xfrm>
            <a:off x="720000" y="944725"/>
            <a:ext cx="4320000" cy="360000"/>
          </a:xfrm>
        </p:spPr>
        <p:txBody>
          <a:bodyPr/>
          <a:lstStyle>
            <a:lvl1pPr>
              <a:spcAft>
                <a:spcPts val="0"/>
              </a:spcAft>
              <a:defRPr sz="2000" b="0">
                <a:solidFill>
                  <a:schemeClr val="tx1"/>
                </a:solidFill>
              </a:defRPr>
            </a:lvl1pPr>
          </a:lstStyle>
          <a:p>
            <a:pPr lvl="0"/>
            <a:r>
              <a:rPr lang="en-GB"/>
              <a:t>Subtitle</a:t>
            </a:r>
          </a:p>
        </p:txBody>
      </p:sp>
      <p:sp>
        <p:nvSpPr>
          <p:cNvPr id="33" name="Espace réservé du texte 8">
            <a:extLst>
              <a:ext uri="{FF2B5EF4-FFF2-40B4-BE49-F238E27FC236}">
                <a16:creationId xmlns:a16="http://schemas.microsoft.com/office/drawing/2014/main" id="{6765DDC2-9232-4083-B328-EF16D290DDE9}"/>
              </a:ext>
            </a:extLst>
          </p:cNvPr>
          <p:cNvSpPr>
            <a:spLocks noGrp="1"/>
          </p:cNvSpPr>
          <p:nvPr>
            <p:ph type="body" sz="quarter" idx="19" hasCustomPrompt="1"/>
          </p:nvPr>
        </p:nvSpPr>
        <p:spPr bwMode="gray">
          <a:xfrm>
            <a:off x="6100592" y="872716"/>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5"/>
                </a:solidFill>
              </a:defRPr>
            </a:lvl1pPr>
            <a:lvl2pPr marL="0" indent="0" algn="l">
              <a:lnSpc>
                <a:spcPct val="95000"/>
              </a:lnSpc>
              <a:buFont typeface="Arial" pitchFamily="34" charset="0"/>
              <a:buNone/>
              <a:defRPr sz="800" b="1" cap="all" baseline="0">
                <a:solidFill>
                  <a:schemeClr val="accent5"/>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34" name="Espace réservé du texte 8">
            <a:extLst>
              <a:ext uri="{FF2B5EF4-FFF2-40B4-BE49-F238E27FC236}">
                <a16:creationId xmlns:a16="http://schemas.microsoft.com/office/drawing/2014/main" id="{D5CA9E09-28A3-4D90-A755-CD82EFF2328A}"/>
              </a:ext>
            </a:extLst>
          </p:cNvPr>
          <p:cNvSpPr>
            <a:spLocks noGrp="1"/>
          </p:cNvSpPr>
          <p:nvPr>
            <p:ph type="body" sz="quarter" idx="23" hasCustomPrompt="1"/>
          </p:nvPr>
        </p:nvSpPr>
        <p:spPr bwMode="gray">
          <a:xfrm>
            <a:off x="8477788" y="721080"/>
            <a:ext cx="2988000" cy="288000"/>
          </a:xfrm>
          <a:prstGeom prst="roundRect">
            <a:avLst>
              <a:gd name="adj" fmla="val 12037"/>
            </a:avLst>
          </a:prstGeom>
          <a:solidFill>
            <a:schemeClr val="accent4"/>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35" name="Espace réservé pour une image  10">
            <a:extLst>
              <a:ext uri="{FF2B5EF4-FFF2-40B4-BE49-F238E27FC236}">
                <a16:creationId xmlns:a16="http://schemas.microsoft.com/office/drawing/2014/main" id="{AB1C65C5-6E5C-4789-A3F9-4264CE7A9A18}"/>
              </a:ext>
            </a:extLst>
          </p:cNvPr>
          <p:cNvSpPr>
            <a:spLocks noGrp="1"/>
          </p:cNvSpPr>
          <p:nvPr>
            <p:ph type="pic" sz="quarter" idx="15" hasCustomPrompt="1"/>
          </p:nvPr>
        </p:nvSpPr>
        <p:spPr bwMode="gray">
          <a:xfrm>
            <a:off x="5474464" y="85798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36" name="Espace réservé du texte 8">
            <a:extLst>
              <a:ext uri="{FF2B5EF4-FFF2-40B4-BE49-F238E27FC236}">
                <a16:creationId xmlns:a16="http://schemas.microsoft.com/office/drawing/2014/main" id="{7ED319F3-7B35-416B-8CB7-46C8ECA91D53}"/>
              </a:ext>
            </a:extLst>
          </p:cNvPr>
          <p:cNvSpPr>
            <a:spLocks noGrp="1"/>
          </p:cNvSpPr>
          <p:nvPr>
            <p:ph type="body" sz="quarter" idx="24" hasCustomPrompt="1"/>
          </p:nvPr>
        </p:nvSpPr>
        <p:spPr bwMode="gray">
          <a:xfrm>
            <a:off x="6100592" y="1580164"/>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5"/>
                </a:solidFill>
              </a:defRPr>
            </a:lvl1pPr>
            <a:lvl2pPr marL="0" indent="0" algn="l">
              <a:lnSpc>
                <a:spcPct val="95000"/>
              </a:lnSpc>
              <a:buFont typeface="Arial" pitchFamily="34" charset="0"/>
              <a:buNone/>
              <a:defRPr sz="800" b="1" cap="all" baseline="0">
                <a:solidFill>
                  <a:schemeClr val="accent5"/>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37" name="Espace réservé pour une image  10">
            <a:extLst>
              <a:ext uri="{FF2B5EF4-FFF2-40B4-BE49-F238E27FC236}">
                <a16:creationId xmlns:a16="http://schemas.microsoft.com/office/drawing/2014/main" id="{2E37B6F0-3E32-453D-BE29-21FF178D2D92}"/>
              </a:ext>
            </a:extLst>
          </p:cNvPr>
          <p:cNvSpPr>
            <a:spLocks noGrp="1"/>
          </p:cNvSpPr>
          <p:nvPr>
            <p:ph type="pic" sz="quarter" idx="25" hasCustomPrompt="1"/>
          </p:nvPr>
        </p:nvSpPr>
        <p:spPr bwMode="gray">
          <a:xfrm>
            <a:off x="5474464" y="1565432"/>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38" name="Espace réservé du texte 8">
            <a:extLst>
              <a:ext uri="{FF2B5EF4-FFF2-40B4-BE49-F238E27FC236}">
                <a16:creationId xmlns:a16="http://schemas.microsoft.com/office/drawing/2014/main" id="{D92D647C-CA4F-4119-AE13-585F7D3DC141}"/>
              </a:ext>
            </a:extLst>
          </p:cNvPr>
          <p:cNvSpPr>
            <a:spLocks noGrp="1"/>
          </p:cNvSpPr>
          <p:nvPr>
            <p:ph type="body" sz="quarter" idx="26" hasCustomPrompt="1"/>
          </p:nvPr>
        </p:nvSpPr>
        <p:spPr bwMode="gray">
          <a:xfrm>
            <a:off x="9230444" y="1160748"/>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4"/>
                </a:solidFill>
              </a:defRPr>
            </a:lvl1pPr>
            <a:lvl2pPr marL="0" indent="0" algn="l">
              <a:lnSpc>
                <a:spcPct val="95000"/>
              </a:lnSpc>
              <a:buFont typeface="Arial" pitchFamily="34" charset="0"/>
              <a:buNone/>
              <a:defRPr sz="800" b="1" cap="all" baseline="0">
                <a:solidFill>
                  <a:schemeClr val="accent4"/>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39" name="Espace réservé pour une image  10">
            <a:extLst>
              <a:ext uri="{FF2B5EF4-FFF2-40B4-BE49-F238E27FC236}">
                <a16:creationId xmlns:a16="http://schemas.microsoft.com/office/drawing/2014/main" id="{11F5D950-F60B-4FF5-B08B-9D863F7DF196}"/>
              </a:ext>
            </a:extLst>
          </p:cNvPr>
          <p:cNvSpPr>
            <a:spLocks noGrp="1"/>
          </p:cNvSpPr>
          <p:nvPr>
            <p:ph type="pic" sz="quarter" idx="27" hasCustomPrompt="1"/>
          </p:nvPr>
        </p:nvSpPr>
        <p:spPr bwMode="gray">
          <a:xfrm>
            <a:off x="8604316" y="1146016"/>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40" name="Espace réservé du texte 8">
            <a:extLst>
              <a:ext uri="{FF2B5EF4-FFF2-40B4-BE49-F238E27FC236}">
                <a16:creationId xmlns:a16="http://schemas.microsoft.com/office/drawing/2014/main" id="{B00F14B9-9371-46AA-97B9-E99801365156}"/>
              </a:ext>
            </a:extLst>
          </p:cNvPr>
          <p:cNvSpPr>
            <a:spLocks noGrp="1"/>
          </p:cNvSpPr>
          <p:nvPr>
            <p:ph type="body" sz="quarter" idx="28" hasCustomPrompt="1"/>
          </p:nvPr>
        </p:nvSpPr>
        <p:spPr bwMode="gray">
          <a:xfrm>
            <a:off x="9230444" y="1831172"/>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4"/>
                </a:solidFill>
              </a:defRPr>
            </a:lvl1pPr>
            <a:lvl2pPr marL="0" indent="0" algn="l">
              <a:lnSpc>
                <a:spcPct val="95000"/>
              </a:lnSpc>
              <a:buFont typeface="Arial" pitchFamily="34" charset="0"/>
              <a:buNone/>
              <a:defRPr sz="800" b="1" cap="all" baseline="0">
                <a:solidFill>
                  <a:schemeClr val="accent4"/>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41" name="Espace réservé pour une image  10">
            <a:extLst>
              <a:ext uri="{FF2B5EF4-FFF2-40B4-BE49-F238E27FC236}">
                <a16:creationId xmlns:a16="http://schemas.microsoft.com/office/drawing/2014/main" id="{D15234C4-3D8C-45A3-8984-36E358FC4588}"/>
              </a:ext>
            </a:extLst>
          </p:cNvPr>
          <p:cNvSpPr>
            <a:spLocks noGrp="1"/>
          </p:cNvSpPr>
          <p:nvPr>
            <p:ph type="pic" sz="quarter" idx="29" hasCustomPrompt="1"/>
          </p:nvPr>
        </p:nvSpPr>
        <p:spPr bwMode="gray">
          <a:xfrm>
            <a:off x="8604316" y="1816440"/>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42" name="Espace réservé du texte 8">
            <a:extLst>
              <a:ext uri="{FF2B5EF4-FFF2-40B4-BE49-F238E27FC236}">
                <a16:creationId xmlns:a16="http://schemas.microsoft.com/office/drawing/2014/main" id="{44B81970-1D12-4E0C-8F99-33E90E52BEE8}"/>
              </a:ext>
            </a:extLst>
          </p:cNvPr>
          <p:cNvSpPr>
            <a:spLocks noGrp="1"/>
          </p:cNvSpPr>
          <p:nvPr>
            <p:ph type="body" sz="quarter" idx="30" hasCustomPrompt="1"/>
          </p:nvPr>
        </p:nvSpPr>
        <p:spPr bwMode="gray">
          <a:xfrm>
            <a:off x="10754576" y="1160748"/>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4"/>
                </a:solidFill>
              </a:defRPr>
            </a:lvl1pPr>
            <a:lvl2pPr marL="0" indent="0" algn="l">
              <a:lnSpc>
                <a:spcPct val="95000"/>
              </a:lnSpc>
              <a:buFont typeface="Arial" pitchFamily="34" charset="0"/>
              <a:buNone/>
              <a:defRPr sz="800" b="1" cap="all" baseline="0">
                <a:solidFill>
                  <a:schemeClr val="accent4"/>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43" name="Espace réservé pour une image  10">
            <a:extLst>
              <a:ext uri="{FF2B5EF4-FFF2-40B4-BE49-F238E27FC236}">
                <a16:creationId xmlns:a16="http://schemas.microsoft.com/office/drawing/2014/main" id="{E830A0BB-984C-450F-91C2-BED7C0C54600}"/>
              </a:ext>
            </a:extLst>
          </p:cNvPr>
          <p:cNvSpPr>
            <a:spLocks noGrp="1"/>
          </p:cNvSpPr>
          <p:nvPr>
            <p:ph type="pic" sz="quarter" idx="31" hasCustomPrompt="1"/>
          </p:nvPr>
        </p:nvSpPr>
        <p:spPr bwMode="gray">
          <a:xfrm>
            <a:off x="10128448" y="1146016"/>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44" name="Espace réservé du texte 8">
            <a:extLst>
              <a:ext uri="{FF2B5EF4-FFF2-40B4-BE49-F238E27FC236}">
                <a16:creationId xmlns:a16="http://schemas.microsoft.com/office/drawing/2014/main" id="{E313198A-855D-4084-BC9A-14E0FF21431A}"/>
              </a:ext>
            </a:extLst>
          </p:cNvPr>
          <p:cNvSpPr>
            <a:spLocks noGrp="1"/>
          </p:cNvSpPr>
          <p:nvPr>
            <p:ph type="body" sz="quarter" idx="32" hasCustomPrompt="1"/>
          </p:nvPr>
        </p:nvSpPr>
        <p:spPr bwMode="gray">
          <a:xfrm>
            <a:off x="10754576" y="1831172"/>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4"/>
                </a:solidFill>
              </a:defRPr>
            </a:lvl1pPr>
            <a:lvl2pPr marL="0" indent="0" algn="l">
              <a:lnSpc>
                <a:spcPct val="95000"/>
              </a:lnSpc>
              <a:buFont typeface="Arial" pitchFamily="34" charset="0"/>
              <a:buNone/>
              <a:defRPr sz="800" b="1" cap="all" baseline="0">
                <a:solidFill>
                  <a:schemeClr val="accent4"/>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45" name="Espace réservé pour une image  10">
            <a:extLst>
              <a:ext uri="{FF2B5EF4-FFF2-40B4-BE49-F238E27FC236}">
                <a16:creationId xmlns:a16="http://schemas.microsoft.com/office/drawing/2014/main" id="{28A33680-1FAB-4307-857B-016DE100DCB4}"/>
              </a:ext>
            </a:extLst>
          </p:cNvPr>
          <p:cNvSpPr>
            <a:spLocks noGrp="1"/>
          </p:cNvSpPr>
          <p:nvPr>
            <p:ph type="pic" sz="quarter" idx="33" hasCustomPrompt="1"/>
          </p:nvPr>
        </p:nvSpPr>
        <p:spPr bwMode="gray">
          <a:xfrm>
            <a:off x="10128448" y="1816440"/>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46" name="Espace réservé du texte 8">
            <a:extLst>
              <a:ext uri="{FF2B5EF4-FFF2-40B4-BE49-F238E27FC236}">
                <a16:creationId xmlns:a16="http://schemas.microsoft.com/office/drawing/2014/main" id="{E4711157-EE94-496E-9E4C-AA2170FEB4F4}"/>
              </a:ext>
            </a:extLst>
          </p:cNvPr>
          <p:cNvSpPr>
            <a:spLocks noGrp="1"/>
          </p:cNvSpPr>
          <p:nvPr>
            <p:ph type="body" sz="quarter" idx="34" hasCustomPrompt="1"/>
          </p:nvPr>
        </p:nvSpPr>
        <p:spPr bwMode="gray">
          <a:xfrm>
            <a:off x="720000" y="2672916"/>
            <a:ext cx="1440000" cy="288000"/>
          </a:xfrm>
          <a:prstGeom prst="roundRect">
            <a:avLst>
              <a:gd name="adj" fmla="val 12037"/>
            </a:avLst>
          </a:prstGeom>
          <a:solidFill>
            <a:schemeClr val="accent2"/>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47" name="Espace réservé du texte 8">
            <a:extLst>
              <a:ext uri="{FF2B5EF4-FFF2-40B4-BE49-F238E27FC236}">
                <a16:creationId xmlns:a16="http://schemas.microsoft.com/office/drawing/2014/main" id="{F0E368BB-8921-4029-B496-819E92823FF0}"/>
              </a:ext>
            </a:extLst>
          </p:cNvPr>
          <p:cNvSpPr>
            <a:spLocks noGrp="1"/>
          </p:cNvSpPr>
          <p:nvPr>
            <p:ph type="body" sz="quarter" idx="35" hasCustomPrompt="1"/>
          </p:nvPr>
        </p:nvSpPr>
        <p:spPr bwMode="gray">
          <a:xfrm>
            <a:off x="2273535" y="2672916"/>
            <a:ext cx="1440000" cy="288000"/>
          </a:xfrm>
          <a:prstGeom prst="roundRect">
            <a:avLst>
              <a:gd name="adj" fmla="val 12037"/>
            </a:avLst>
          </a:prstGeom>
          <a:solidFill>
            <a:schemeClr val="accent3"/>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48" name="Espace réservé du texte 8">
            <a:extLst>
              <a:ext uri="{FF2B5EF4-FFF2-40B4-BE49-F238E27FC236}">
                <a16:creationId xmlns:a16="http://schemas.microsoft.com/office/drawing/2014/main" id="{C038A32B-CE36-40A7-BCA1-03C9BAE25530}"/>
              </a:ext>
            </a:extLst>
          </p:cNvPr>
          <p:cNvSpPr>
            <a:spLocks noGrp="1"/>
          </p:cNvSpPr>
          <p:nvPr>
            <p:ph type="body" sz="quarter" idx="36" hasCustomPrompt="1"/>
          </p:nvPr>
        </p:nvSpPr>
        <p:spPr bwMode="gray">
          <a:xfrm>
            <a:off x="3827070" y="2672916"/>
            <a:ext cx="1440000" cy="288000"/>
          </a:xfrm>
          <a:prstGeom prst="roundRect">
            <a:avLst>
              <a:gd name="adj" fmla="val 12037"/>
            </a:avLst>
          </a:prstGeom>
          <a:solidFill>
            <a:schemeClr val="tx2"/>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49" name="Espace réservé du texte 8">
            <a:extLst>
              <a:ext uri="{FF2B5EF4-FFF2-40B4-BE49-F238E27FC236}">
                <a16:creationId xmlns:a16="http://schemas.microsoft.com/office/drawing/2014/main" id="{A291A026-846C-479C-A4A2-909F9A9F7F6E}"/>
              </a:ext>
            </a:extLst>
          </p:cNvPr>
          <p:cNvSpPr>
            <a:spLocks noGrp="1"/>
          </p:cNvSpPr>
          <p:nvPr>
            <p:ph type="body" sz="quarter" idx="37" hasCustomPrompt="1"/>
          </p:nvPr>
        </p:nvSpPr>
        <p:spPr bwMode="gray">
          <a:xfrm>
            <a:off x="5380605" y="2672916"/>
            <a:ext cx="2988000" cy="288000"/>
          </a:xfrm>
          <a:prstGeom prst="roundRect">
            <a:avLst>
              <a:gd name="adj" fmla="val 12037"/>
            </a:avLst>
          </a:prstGeom>
          <a:solidFill>
            <a:schemeClr val="accent1"/>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50" name="Espace réservé du texte 8">
            <a:extLst>
              <a:ext uri="{FF2B5EF4-FFF2-40B4-BE49-F238E27FC236}">
                <a16:creationId xmlns:a16="http://schemas.microsoft.com/office/drawing/2014/main" id="{C83DF079-D8E7-4656-8929-EB848F26B97F}"/>
              </a:ext>
            </a:extLst>
          </p:cNvPr>
          <p:cNvSpPr>
            <a:spLocks noGrp="1"/>
          </p:cNvSpPr>
          <p:nvPr>
            <p:ph type="body" sz="quarter" idx="38" hasCustomPrompt="1"/>
          </p:nvPr>
        </p:nvSpPr>
        <p:spPr bwMode="gray">
          <a:xfrm>
            <a:off x="8482140" y="2672916"/>
            <a:ext cx="1440000" cy="288000"/>
          </a:xfrm>
          <a:prstGeom prst="roundRect">
            <a:avLst>
              <a:gd name="adj" fmla="val 12037"/>
            </a:avLst>
          </a:prstGeom>
          <a:solidFill>
            <a:schemeClr val="accent3"/>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51" name="Espace réservé du texte 8">
            <a:extLst>
              <a:ext uri="{FF2B5EF4-FFF2-40B4-BE49-F238E27FC236}">
                <a16:creationId xmlns:a16="http://schemas.microsoft.com/office/drawing/2014/main" id="{52B6AD22-9D11-46B9-A0E2-B561FA207251}"/>
              </a:ext>
            </a:extLst>
          </p:cNvPr>
          <p:cNvSpPr>
            <a:spLocks noGrp="1"/>
          </p:cNvSpPr>
          <p:nvPr>
            <p:ph type="body" sz="quarter" idx="39" hasCustomPrompt="1"/>
          </p:nvPr>
        </p:nvSpPr>
        <p:spPr bwMode="gray">
          <a:xfrm>
            <a:off x="10035676" y="2672916"/>
            <a:ext cx="1440000" cy="288000"/>
          </a:xfrm>
          <a:prstGeom prst="roundRect">
            <a:avLst>
              <a:gd name="adj" fmla="val 12037"/>
            </a:avLst>
          </a:prstGeom>
          <a:solidFill>
            <a:schemeClr val="tx2"/>
          </a:solidFill>
        </p:spPr>
        <p:txBody>
          <a:bodyPr anchor="ctr" anchorCtr="0"/>
          <a:lstStyle>
            <a:lvl1pPr marL="0" indent="0" algn="ctr">
              <a:spcAft>
                <a:spcPts val="0"/>
              </a:spcAft>
              <a:buFont typeface="Arial" pitchFamily="34" charset="0"/>
              <a:buNone/>
              <a:defRPr sz="1200">
                <a:solidFill>
                  <a:schemeClr val="bg1"/>
                </a:solidFill>
              </a:defRPr>
            </a:lvl1pPr>
            <a:lvl2pPr marL="0" indent="0" algn="ctr">
              <a:lnSpc>
                <a:spcPct val="100000"/>
              </a:lnSpc>
              <a:buFont typeface="Arial" pitchFamily="34" charset="0"/>
              <a:buNone/>
              <a:defRPr sz="1200"/>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Team </a:t>
            </a:r>
            <a:r>
              <a:rPr lang="fr-FR" err="1"/>
              <a:t>title</a:t>
            </a:r>
            <a:endParaRPr lang="en-GB"/>
          </a:p>
        </p:txBody>
      </p:sp>
      <p:sp>
        <p:nvSpPr>
          <p:cNvPr id="52" name="Espace réservé du texte 8">
            <a:extLst>
              <a:ext uri="{FF2B5EF4-FFF2-40B4-BE49-F238E27FC236}">
                <a16:creationId xmlns:a16="http://schemas.microsoft.com/office/drawing/2014/main" id="{7838C975-7164-4B8A-8707-A2415B1B1C38}"/>
              </a:ext>
            </a:extLst>
          </p:cNvPr>
          <p:cNvSpPr>
            <a:spLocks noGrp="1"/>
          </p:cNvSpPr>
          <p:nvPr>
            <p:ph type="body" sz="quarter" idx="40" hasCustomPrompt="1"/>
          </p:nvPr>
        </p:nvSpPr>
        <p:spPr bwMode="gray">
          <a:xfrm>
            <a:off x="1457924"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2"/>
                </a:solidFill>
              </a:defRPr>
            </a:lvl1pPr>
            <a:lvl2pPr marL="0" indent="0" algn="l">
              <a:lnSpc>
                <a:spcPct val="95000"/>
              </a:lnSpc>
              <a:buFont typeface="Arial" pitchFamily="34" charset="0"/>
              <a:buNone/>
              <a:defRPr sz="800" b="1" cap="all" baseline="0">
                <a:solidFill>
                  <a:schemeClr val="accent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53" name="Espace réservé pour une image  10">
            <a:extLst>
              <a:ext uri="{FF2B5EF4-FFF2-40B4-BE49-F238E27FC236}">
                <a16:creationId xmlns:a16="http://schemas.microsoft.com/office/drawing/2014/main" id="{3D2CA363-6F6B-4B77-9DB1-4AE3D683697F}"/>
              </a:ext>
            </a:extLst>
          </p:cNvPr>
          <p:cNvSpPr>
            <a:spLocks noGrp="1"/>
          </p:cNvSpPr>
          <p:nvPr>
            <p:ph type="pic" sz="quarter" idx="41" hasCustomPrompt="1"/>
          </p:nvPr>
        </p:nvSpPr>
        <p:spPr bwMode="gray">
          <a:xfrm>
            <a:off x="831796"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54" name="Espace réservé du texte 8">
            <a:extLst>
              <a:ext uri="{FF2B5EF4-FFF2-40B4-BE49-F238E27FC236}">
                <a16:creationId xmlns:a16="http://schemas.microsoft.com/office/drawing/2014/main" id="{C304BB0F-9837-40BD-A82A-9CF42654FB66}"/>
              </a:ext>
            </a:extLst>
          </p:cNvPr>
          <p:cNvSpPr>
            <a:spLocks noGrp="1"/>
          </p:cNvSpPr>
          <p:nvPr>
            <p:ph type="body" sz="quarter" idx="42" hasCustomPrompt="1"/>
          </p:nvPr>
        </p:nvSpPr>
        <p:spPr bwMode="gray">
          <a:xfrm>
            <a:off x="1457924"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2"/>
                </a:solidFill>
              </a:defRPr>
            </a:lvl1pPr>
            <a:lvl2pPr marL="0" indent="0" algn="l">
              <a:lnSpc>
                <a:spcPct val="95000"/>
              </a:lnSpc>
              <a:buFont typeface="Arial" pitchFamily="34" charset="0"/>
              <a:buNone/>
              <a:defRPr sz="800" b="1" cap="all" baseline="0">
                <a:solidFill>
                  <a:schemeClr val="accent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55" name="Espace réservé pour une image  10">
            <a:extLst>
              <a:ext uri="{FF2B5EF4-FFF2-40B4-BE49-F238E27FC236}">
                <a16:creationId xmlns:a16="http://schemas.microsoft.com/office/drawing/2014/main" id="{36DD6EC1-82EF-4834-9887-DEFCE478F693}"/>
              </a:ext>
            </a:extLst>
          </p:cNvPr>
          <p:cNvSpPr>
            <a:spLocks noGrp="1"/>
          </p:cNvSpPr>
          <p:nvPr>
            <p:ph type="pic" sz="quarter" idx="43" hasCustomPrompt="1"/>
          </p:nvPr>
        </p:nvSpPr>
        <p:spPr bwMode="gray">
          <a:xfrm>
            <a:off x="831796"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56" name="Espace réservé du texte 8">
            <a:extLst>
              <a:ext uri="{FF2B5EF4-FFF2-40B4-BE49-F238E27FC236}">
                <a16:creationId xmlns:a16="http://schemas.microsoft.com/office/drawing/2014/main" id="{24128CF1-94A1-497F-8FEA-95BEFD8A6DF0}"/>
              </a:ext>
            </a:extLst>
          </p:cNvPr>
          <p:cNvSpPr>
            <a:spLocks noGrp="1"/>
          </p:cNvSpPr>
          <p:nvPr>
            <p:ph type="body" sz="quarter" idx="44" hasCustomPrompt="1"/>
          </p:nvPr>
        </p:nvSpPr>
        <p:spPr bwMode="gray">
          <a:xfrm>
            <a:off x="1457924" y="4696252"/>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2"/>
                </a:solidFill>
              </a:defRPr>
            </a:lvl1pPr>
            <a:lvl2pPr marL="0" indent="0" algn="l">
              <a:lnSpc>
                <a:spcPct val="95000"/>
              </a:lnSpc>
              <a:buFont typeface="Arial" pitchFamily="34" charset="0"/>
              <a:buNone/>
              <a:defRPr sz="800" b="1" cap="all" baseline="0">
                <a:solidFill>
                  <a:schemeClr val="accent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57" name="Espace réservé pour une image  10">
            <a:extLst>
              <a:ext uri="{FF2B5EF4-FFF2-40B4-BE49-F238E27FC236}">
                <a16:creationId xmlns:a16="http://schemas.microsoft.com/office/drawing/2014/main" id="{72817A10-1FB0-42FB-B12F-B25560885A86}"/>
              </a:ext>
            </a:extLst>
          </p:cNvPr>
          <p:cNvSpPr>
            <a:spLocks noGrp="1"/>
          </p:cNvSpPr>
          <p:nvPr>
            <p:ph type="pic" sz="quarter" idx="45" hasCustomPrompt="1"/>
          </p:nvPr>
        </p:nvSpPr>
        <p:spPr bwMode="gray">
          <a:xfrm>
            <a:off x="831796" y="4681520"/>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58" name="Espace réservé du texte 8">
            <a:extLst>
              <a:ext uri="{FF2B5EF4-FFF2-40B4-BE49-F238E27FC236}">
                <a16:creationId xmlns:a16="http://schemas.microsoft.com/office/drawing/2014/main" id="{D6C37110-FDDD-4BED-8856-EE7A609C1B23}"/>
              </a:ext>
            </a:extLst>
          </p:cNvPr>
          <p:cNvSpPr>
            <a:spLocks noGrp="1"/>
          </p:cNvSpPr>
          <p:nvPr>
            <p:ph type="body" sz="quarter" idx="46" hasCustomPrompt="1"/>
          </p:nvPr>
        </p:nvSpPr>
        <p:spPr bwMode="gray">
          <a:xfrm>
            <a:off x="2990856"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3"/>
                </a:solidFill>
              </a:defRPr>
            </a:lvl1pPr>
            <a:lvl2pPr marL="0" indent="0" algn="l">
              <a:lnSpc>
                <a:spcPct val="95000"/>
              </a:lnSpc>
              <a:buFont typeface="Arial" pitchFamily="34" charset="0"/>
              <a:buNone/>
              <a:defRPr sz="800" b="1" cap="all" baseline="0">
                <a:solidFill>
                  <a:schemeClr val="accent3"/>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59" name="Espace réservé pour une image  10">
            <a:extLst>
              <a:ext uri="{FF2B5EF4-FFF2-40B4-BE49-F238E27FC236}">
                <a16:creationId xmlns:a16="http://schemas.microsoft.com/office/drawing/2014/main" id="{C3731F6A-F122-4784-A66C-391763CA0FCD}"/>
              </a:ext>
            </a:extLst>
          </p:cNvPr>
          <p:cNvSpPr>
            <a:spLocks noGrp="1"/>
          </p:cNvSpPr>
          <p:nvPr>
            <p:ph type="pic" sz="quarter" idx="47" hasCustomPrompt="1"/>
          </p:nvPr>
        </p:nvSpPr>
        <p:spPr bwMode="gray">
          <a:xfrm>
            <a:off x="2364728"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60" name="Espace réservé du texte 8">
            <a:extLst>
              <a:ext uri="{FF2B5EF4-FFF2-40B4-BE49-F238E27FC236}">
                <a16:creationId xmlns:a16="http://schemas.microsoft.com/office/drawing/2014/main" id="{0996D734-60DE-4E56-AD6F-4F0C7FF0D64B}"/>
              </a:ext>
            </a:extLst>
          </p:cNvPr>
          <p:cNvSpPr>
            <a:spLocks noGrp="1"/>
          </p:cNvSpPr>
          <p:nvPr>
            <p:ph type="body" sz="quarter" idx="48" hasCustomPrompt="1"/>
          </p:nvPr>
        </p:nvSpPr>
        <p:spPr bwMode="gray">
          <a:xfrm>
            <a:off x="4541124"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tx2"/>
                </a:solidFill>
              </a:defRPr>
            </a:lvl1pPr>
            <a:lvl2pPr marL="0" indent="0" algn="l">
              <a:lnSpc>
                <a:spcPct val="95000"/>
              </a:lnSpc>
              <a:buFont typeface="Arial" pitchFamily="34" charset="0"/>
              <a:buNone/>
              <a:defRPr sz="800" b="1" cap="all" baseline="0">
                <a:solidFill>
                  <a:schemeClr val="tx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61" name="Espace réservé pour une image  10">
            <a:extLst>
              <a:ext uri="{FF2B5EF4-FFF2-40B4-BE49-F238E27FC236}">
                <a16:creationId xmlns:a16="http://schemas.microsoft.com/office/drawing/2014/main" id="{B4E8AD90-BA89-4508-847E-342BE3112785}"/>
              </a:ext>
            </a:extLst>
          </p:cNvPr>
          <p:cNvSpPr>
            <a:spLocks noGrp="1"/>
          </p:cNvSpPr>
          <p:nvPr>
            <p:ph type="pic" sz="quarter" idx="49" hasCustomPrompt="1"/>
          </p:nvPr>
        </p:nvSpPr>
        <p:spPr bwMode="gray">
          <a:xfrm>
            <a:off x="3914996"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62" name="Espace réservé du texte 8">
            <a:extLst>
              <a:ext uri="{FF2B5EF4-FFF2-40B4-BE49-F238E27FC236}">
                <a16:creationId xmlns:a16="http://schemas.microsoft.com/office/drawing/2014/main" id="{1BE79455-C779-4BDD-8ADB-E4F2E3F1BA4A}"/>
              </a:ext>
            </a:extLst>
          </p:cNvPr>
          <p:cNvSpPr>
            <a:spLocks noGrp="1"/>
          </p:cNvSpPr>
          <p:nvPr>
            <p:ph type="body" sz="quarter" idx="50" hasCustomPrompt="1"/>
          </p:nvPr>
        </p:nvSpPr>
        <p:spPr bwMode="gray">
          <a:xfrm>
            <a:off x="4541124"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tx2"/>
                </a:solidFill>
              </a:defRPr>
            </a:lvl1pPr>
            <a:lvl2pPr marL="0" indent="0" algn="l">
              <a:lnSpc>
                <a:spcPct val="95000"/>
              </a:lnSpc>
              <a:buFont typeface="Arial" pitchFamily="34" charset="0"/>
              <a:buNone/>
              <a:defRPr sz="800" b="1" cap="all" baseline="0">
                <a:solidFill>
                  <a:schemeClr val="tx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63" name="Espace réservé pour une image  10">
            <a:extLst>
              <a:ext uri="{FF2B5EF4-FFF2-40B4-BE49-F238E27FC236}">
                <a16:creationId xmlns:a16="http://schemas.microsoft.com/office/drawing/2014/main" id="{C0A92E8F-3116-4FF9-990E-51C7898290FC}"/>
              </a:ext>
            </a:extLst>
          </p:cNvPr>
          <p:cNvSpPr>
            <a:spLocks noGrp="1"/>
          </p:cNvSpPr>
          <p:nvPr>
            <p:ph type="pic" sz="quarter" idx="51" hasCustomPrompt="1"/>
          </p:nvPr>
        </p:nvSpPr>
        <p:spPr bwMode="gray">
          <a:xfrm>
            <a:off x="3914996"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64" name="Espace réservé du texte 8">
            <a:extLst>
              <a:ext uri="{FF2B5EF4-FFF2-40B4-BE49-F238E27FC236}">
                <a16:creationId xmlns:a16="http://schemas.microsoft.com/office/drawing/2014/main" id="{541B6B87-1A69-4101-B627-2E86F356C1C5}"/>
              </a:ext>
            </a:extLst>
          </p:cNvPr>
          <p:cNvSpPr>
            <a:spLocks noGrp="1"/>
          </p:cNvSpPr>
          <p:nvPr>
            <p:ph type="body" sz="quarter" idx="52" hasCustomPrompt="1"/>
          </p:nvPr>
        </p:nvSpPr>
        <p:spPr bwMode="gray">
          <a:xfrm>
            <a:off x="6100592"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1"/>
                </a:solidFill>
              </a:defRPr>
            </a:lvl1pPr>
            <a:lvl2pPr marL="0" indent="0" algn="l">
              <a:lnSpc>
                <a:spcPct val="95000"/>
              </a:lnSpc>
              <a:buFont typeface="Arial" pitchFamily="34" charset="0"/>
              <a:buNone/>
              <a:defRPr sz="800" b="1" cap="all" baseline="0">
                <a:solidFill>
                  <a:schemeClr val="accent1"/>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65" name="Espace réservé pour une image  10">
            <a:extLst>
              <a:ext uri="{FF2B5EF4-FFF2-40B4-BE49-F238E27FC236}">
                <a16:creationId xmlns:a16="http://schemas.microsoft.com/office/drawing/2014/main" id="{E441A9BC-75E0-4294-B7F0-651359C97F3A}"/>
              </a:ext>
            </a:extLst>
          </p:cNvPr>
          <p:cNvSpPr>
            <a:spLocks noGrp="1"/>
          </p:cNvSpPr>
          <p:nvPr>
            <p:ph type="pic" sz="quarter" idx="53" hasCustomPrompt="1"/>
          </p:nvPr>
        </p:nvSpPr>
        <p:spPr bwMode="gray">
          <a:xfrm>
            <a:off x="5474464"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66" name="Espace réservé du texte 8">
            <a:extLst>
              <a:ext uri="{FF2B5EF4-FFF2-40B4-BE49-F238E27FC236}">
                <a16:creationId xmlns:a16="http://schemas.microsoft.com/office/drawing/2014/main" id="{B9BB5B45-34E1-4F41-B574-8E739F7DAC6D}"/>
              </a:ext>
            </a:extLst>
          </p:cNvPr>
          <p:cNvSpPr>
            <a:spLocks noGrp="1"/>
          </p:cNvSpPr>
          <p:nvPr>
            <p:ph type="body" sz="quarter" idx="54" hasCustomPrompt="1"/>
          </p:nvPr>
        </p:nvSpPr>
        <p:spPr bwMode="gray">
          <a:xfrm>
            <a:off x="6100592"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1"/>
                </a:solidFill>
              </a:defRPr>
            </a:lvl1pPr>
            <a:lvl2pPr marL="0" indent="0" algn="l">
              <a:lnSpc>
                <a:spcPct val="95000"/>
              </a:lnSpc>
              <a:buFont typeface="Arial" pitchFamily="34" charset="0"/>
              <a:buNone/>
              <a:defRPr sz="800" b="1" cap="all" baseline="0">
                <a:solidFill>
                  <a:schemeClr val="accent1"/>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67" name="Espace réservé pour une image  10">
            <a:extLst>
              <a:ext uri="{FF2B5EF4-FFF2-40B4-BE49-F238E27FC236}">
                <a16:creationId xmlns:a16="http://schemas.microsoft.com/office/drawing/2014/main" id="{B5D439A7-4092-4EB3-8DC4-1C5E4001A702}"/>
              </a:ext>
            </a:extLst>
          </p:cNvPr>
          <p:cNvSpPr>
            <a:spLocks noGrp="1"/>
          </p:cNvSpPr>
          <p:nvPr>
            <p:ph type="pic" sz="quarter" idx="55" hasCustomPrompt="1"/>
          </p:nvPr>
        </p:nvSpPr>
        <p:spPr bwMode="gray">
          <a:xfrm>
            <a:off x="5474464"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68" name="Espace réservé du texte 8">
            <a:extLst>
              <a:ext uri="{FF2B5EF4-FFF2-40B4-BE49-F238E27FC236}">
                <a16:creationId xmlns:a16="http://schemas.microsoft.com/office/drawing/2014/main" id="{21E24350-B7E5-4477-B834-414574B68418}"/>
              </a:ext>
            </a:extLst>
          </p:cNvPr>
          <p:cNvSpPr>
            <a:spLocks noGrp="1"/>
          </p:cNvSpPr>
          <p:nvPr>
            <p:ph type="body" sz="quarter" idx="56" hasCustomPrompt="1"/>
          </p:nvPr>
        </p:nvSpPr>
        <p:spPr bwMode="gray">
          <a:xfrm>
            <a:off x="7478212"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1"/>
                </a:solidFill>
              </a:defRPr>
            </a:lvl1pPr>
            <a:lvl2pPr marL="0" indent="0" algn="l">
              <a:lnSpc>
                <a:spcPct val="95000"/>
              </a:lnSpc>
              <a:buFont typeface="Arial" pitchFamily="34" charset="0"/>
              <a:buNone/>
              <a:defRPr sz="800" b="1" cap="all" baseline="0">
                <a:solidFill>
                  <a:schemeClr val="accent1"/>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69" name="Espace réservé pour une image  10">
            <a:extLst>
              <a:ext uri="{FF2B5EF4-FFF2-40B4-BE49-F238E27FC236}">
                <a16:creationId xmlns:a16="http://schemas.microsoft.com/office/drawing/2014/main" id="{89924932-7F20-4BAE-ACC4-8ACDF80DCF2A}"/>
              </a:ext>
            </a:extLst>
          </p:cNvPr>
          <p:cNvSpPr>
            <a:spLocks noGrp="1"/>
          </p:cNvSpPr>
          <p:nvPr>
            <p:ph type="pic" sz="quarter" idx="57" hasCustomPrompt="1"/>
          </p:nvPr>
        </p:nvSpPr>
        <p:spPr bwMode="gray">
          <a:xfrm>
            <a:off x="6852084"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70" name="Espace réservé du texte 8">
            <a:extLst>
              <a:ext uri="{FF2B5EF4-FFF2-40B4-BE49-F238E27FC236}">
                <a16:creationId xmlns:a16="http://schemas.microsoft.com/office/drawing/2014/main" id="{35243F38-DBDF-44B2-96AA-5F6AF5F5EB04}"/>
              </a:ext>
            </a:extLst>
          </p:cNvPr>
          <p:cNvSpPr>
            <a:spLocks noGrp="1"/>
          </p:cNvSpPr>
          <p:nvPr>
            <p:ph type="body" sz="quarter" idx="58" hasCustomPrompt="1"/>
          </p:nvPr>
        </p:nvSpPr>
        <p:spPr bwMode="gray">
          <a:xfrm>
            <a:off x="6578112" y="4883892"/>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1"/>
                </a:solidFill>
              </a:defRPr>
            </a:lvl1pPr>
            <a:lvl2pPr marL="0" indent="0" algn="l">
              <a:lnSpc>
                <a:spcPct val="95000"/>
              </a:lnSpc>
              <a:buFont typeface="Arial" pitchFamily="34" charset="0"/>
              <a:buNone/>
              <a:defRPr sz="800" b="1" cap="all" baseline="0">
                <a:solidFill>
                  <a:schemeClr val="accent1"/>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71" name="Espace réservé pour une image  10">
            <a:extLst>
              <a:ext uri="{FF2B5EF4-FFF2-40B4-BE49-F238E27FC236}">
                <a16:creationId xmlns:a16="http://schemas.microsoft.com/office/drawing/2014/main" id="{D911CA3A-448B-4D06-B044-69845B8EE026}"/>
              </a:ext>
            </a:extLst>
          </p:cNvPr>
          <p:cNvSpPr>
            <a:spLocks noGrp="1"/>
          </p:cNvSpPr>
          <p:nvPr>
            <p:ph type="pic" sz="quarter" idx="59" hasCustomPrompt="1"/>
          </p:nvPr>
        </p:nvSpPr>
        <p:spPr bwMode="gray">
          <a:xfrm>
            <a:off x="5951984" y="4869160"/>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72" name="Espace réservé du texte 8">
            <a:extLst>
              <a:ext uri="{FF2B5EF4-FFF2-40B4-BE49-F238E27FC236}">
                <a16:creationId xmlns:a16="http://schemas.microsoft.com/office/drawing/2014/main" id="{996BBE81-C428-4FA6-A8F4-4C0DB83DDF78}"/>
              </a:ext>
            </a:extLst>
          </p:cNvPr>
          <p:cNvSpPr>
            <a:spLocks noGrp="1"/>
          </p:cNvSpPr>
          <p:nvPr>
            <p:ph type="body" sz="quarter" idx="60" hasCustomPrompt="1"/>
          </p:nvPr>
        </p:nvSpPr>
        <p:spPr bwMode="gray">
          <a:xfrm>
            <a:off x="8378312" y="4883892"/>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1"/>
                </a:solidFill>
              </a:defRPr>
            </a:lvl1pPr>
            <a:lvl2pPr marL="0" indent="0" algn="l">
              <a:lnSpc>
                <a:spcPct val="95000"/>
              </a:lnSpc>
              <a:buFont typeface="Arial" pitchFamily="34" charset="0"/>
              <a:buNone/>
              <a:defRPr sz="800" b="1" cap="all" baseline="0">
                <a:solidFill>
                  <a:schemeClr val="accent1"/>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73" name="Espace réservé pour une image  10">
            <a:extLst>
              <a:ext uri="{FF2B5EF4-FFF2-40B4-BE49-F238E27FC236}">
                <a16:creationId xmlns:a16="http://schemas.microsoft.com/office/drawing/2014/main" id="{7462E103-A81F-4B33-BFF2-517F3F888F39}"/>
              </a:ext>
            </a:extLst>
          </p:cNvPr>
          <p:cNvSpPr>
            <a:spLocks noGrp="1"/>
          </p:cNvSpPr>
          <p:nvPr>
            <p:ph type="pic" sz="quarter" idx="61" hasCustomPrompt="1"/>
          </p:nvPr>
        </p:nvSpPr>
        <p:spPr bwMode="gray">
          <a:xfrm>
            <a:off x="7752184" y="4869160"/>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74" name="Espace réservé du texte 8">
            <a:extLst>
              <a:ext uri="{FF2B5EF4-FFF2-40B4-BE49-F238E27FC236}">
                <a16:creationId xmlns:a16="http://schemas.microsoft.com/office/drawing/2014/main" id="{C3E7D7C1-2506-413B-836A-C65426013D56}"/>
              </a:ext>
            </a:extLst>
          </p:cNvPr>
          <p:cNvSpPr>
            <a:spLocks noGrp="1"/>
          </p:cNvSpPr>
          <p:nvPr>
            <p:ph type="body" sz="quarter" idx="62" hasCustomPrompt="1"/>
          </p:nvPr>
        </p:nvSpPr>
        <p:spPr bwMode="gray">
          <a:xfrm>
            <a:off x="9230444"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3"/>
                </a:solidFill>
              </a:defRPr>
            </a:lvl1pPr>
            <a:lvl2pPr marL="0" indent="0" algn="l">
              <a:lnSpc>
                <a:spcPct val="95000"/>
              </a:lnSpc>
              <a:buFont typeface="Arial" pitchFamily="34" charset="0"/>
              <a:buNone/>
              <a:defRPr sz="800" b="1" cap="all" baseline="0">
                <a:solidFill>
                  <a:schemeClr val="accent3"/>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75" name="Espace réservé pour une image  10">
            <a:extLst>
              <a:ext uri="{FF2B5EF4-FFF2-40B4-BE49-F238E27FC236}">
                <a16:creationId xmlns:a16="http://schemas.microsoft.com/office/drawing/2014/main" id="{E5FEB992-124A-41C6-9AF4-16E3015DE153}"/>
              </a:ext>
            </a:extLst>
          </p:cNvPr>
          <p:cNvSpPr>
            <a:spLocks noGrp="1"/>
          </p:cNvSpPr>
          <p:nvPr>
            <p:ph type="pic" sz="quarter" idx="63" hasCustomPrompt="1"/>
          </p:nvPr>
        </p:nvSpPr>
        <p:spPr bwMode="gray">
          <a:xfrm>
            <a:off x="8604316"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76" name="Espace réservé du texte 8">
            <a:extLst>
              <a:ext uri="{FF2B5EF4-FFF2-40B4-BE49-F238E27FC236}">
                <a16:creationId xmlns:a16="http://schemas.microsoft.com/office/drawing/2014/main" id="{9094430D-2C19-4D64-A412-9A087F88D8AE}"/>
              </a:ext>
            </a:extLst>
          </p:cNvPr>
          <p:cNvSpPr>
            <a:spLocks noGrp="1"/>
          </p:cNvSpPr>
          <p:nvPr>
            <p:ph type="body" sz="quarter" idx="64" hasCustomPrompt="1"/>
          </p:nvPr>
        </p:nvSpPr>
        <p:spPr bwMode="gray">
          <a:xfrm>
            <a:off x="9230444"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accent3"/>
                </a:solidFill>
              </a:defRPr>
            </a:lvl1pPr>
            <a:lvl2pPr marL="0" indent="0" algn="l">
              <a:lnSpc>
                <a:spcPct val="95000"/>
              </a:lnSpc>
              <a:buFont typeface="Arial" pitchFamily="34" charset="0"/>
              <a:buNone/>
              <a:defRPr sz="800" b="1" cap="all" baseline="0">
                <a:solidFill>
                  <a:schemeClr val="accent3"/>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77" name="Espace réservé pour une image  10">
            <a:extLst>
              <a:ext uri="{FF2B5EF4-FFF2-40B4-BE49-F238E27FC236}">
                <a16:creationId xmlns:a16="http://schemas.microsoft.com/office/drawing/2014/main" id="{02523EA6-56C4-44F1-9AD1-041DB223D656}"/>
              </a:ext>
            </a:extLst>
          </p:cNvPr>
          <p:cNvSpPr>
            <a:spLocks noGrp="1"/>
          </p:cNvSpPr>
          <p:nvPr>
            <p:ph type="pic" sz="quarter" idx="65" hasCustomPrompt="1"/>
          </p:nvPr>
        </p:nvSpPr>
        <p:spPr bwMode="gray">
          <a:xfrm>
            <a:off x="8604316"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78" name="Espace réservé du texte 8">
            <a:extLst>
              <a:ext uri="{FF2B5EF4-FFF2-40B4-BE49-F238E27FC236}">
                <a16:creationId xmlns:a16="http://schemas.microsoft.com/office/drawing/2014/main" id="{850142FC-CF58-4FFD-B045-F5B124C58FFB}"/>
              </a:ext>
            </a:extLst>
          </p:cNvPr>
          <p:cNvSpPr>
            <a:spLocks noGrp="1"/>
          </p:cNvSpPr>
          <p:nvPr>
            <p:ph type="body" sz="quarter" idx="66" hasCustomPrompt="1"/>
          </p:nvPr>
        </p:nvSpPr>
        <p:spPr bwMode="gray">
          <a:xfrm>
            <a:off x="10754576" y="3143679"/>
            <a:ext cx="720000" cy="612000"/>
          </a:xfrm>
        </p:spPr>
        <p:txBody>
          <a:bodyPr anchor="t" anchorCtr="0"/>
          <a:lstStyle>
            <a:lvl1pPr marL="0" indent="0" algn="l">
              <a:lnSpc>
                <a:spcPct val="95000"/>
              </a:lnSpc>
              <a:spcAft>
                <a:spcPts val="0"/>
              </a:spcAft>
              <a:buFont typeface="Arial" pitchFamily="34" charset="0"/>
              <a:buNone/>
              <a:defRPr sz="800" b="0" baseline="0">
                <a:solidFill>
                  <a:schemeClr val="tx2"/>
                </a:solidFill>
              </a:defRPr>
            </a:lvl1pPr>
            <a:lvl2pPr marL="0" indent="0" algn="l">
              <a:lnSpc>
                <a:spcPct val="95000"/>
              </a:lnSpc>
              <a:buFont typeface="Arial" pitchFamily="34" charset="0"/>
              <a:buNone/>
              <a:defRPr sz="800" b="1" cap="all" baseline="0">
                <a:solidFill>
                  <a:schemeClr val="tx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79" name="Espace réservé pour une image  10">
            <a:extLst>
              <a:ext uri="{FF2B5EF4-FFF2-40B4-BE49-F238E27FC236}">
                <a16:creationId xmlns:a16="http://schemas.microsoft.com/office/drawing/2014/main" id="{5DDF8ADF-91D2-4D60-822F-9E1DF66AB392}"/>
              </a:ext>
            </a:extLst>
          </p:cNvPr>
          <p:cNvSpPr>
            <a:spLocks noGrp="1"/>
          </p:cNvSpPr>
          <p:nvPr>
            <p:ph type="pic" sz="quarter" idx="67" hasCustomPrompt="1"/>
          </p:nvPr>
        </p:nvSpPr>
        <p:spPr bwMode="gray">
          <a:xfrm>
            <a:off x="10128448" y="3128947"/>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
        <p:nvSpPr>
          <p:cNvPr id="80" name="Espace réservé du texte 8">
            <a:extLst>
              <a:ext uri="{FF2B5EF4-FFF2-40B4-BE49-F238E27FC236}">
                <a16:creationId xmlns:a16="http://schemas.microsoft.com/office/drawing/2014/main" id="{51143369-6623-4D18-A693-3FDF52AC6747}"/>
              </a:ext>
            </a:extLst>
          </p:cNvPr>
          <p:cNvSpPr>
            <a:spLocks noGrp="1"/>
          </p:cNvSpPr>
          <p:nvPr>
            <p:ph type="body" sz="quarter" idx="68" hasCustomPrompt="1"/>
          </p:nvPr>
        </p:nvSpPr>
        <p:spPr bwMode="gray">
          <a:xfrm>
            <a:off x="10574556" y="4004556"/>
            <a:ext cx="720000" cy="612000"/>
          </a:xfrm>
        </p:spPr>
        <p:txBody>
          <a:bodyPr anchor="t" anchorCtr="0"/>
          <a:lstStyle>
            <a:lvl1pPr marL="0" indent="0" algn="l">
              <a:lnSpc>
                <a:spcPct val="95000"/>
              </a:lnSpc>
              <a:spcAft>
                <a:spcPts val="0"/>
              </a:spcAft>
              <a:buFont typeface="Arial" pitchFamily="34" charset="0"/>
              <a:buNone/>
              <a:defRPr sz="800" b="0" baseline="0">
                <a:solidFill>
                  <a:schemeClr val="tx2"/>
                </a:solidFill>
              </a:defRPr>
            </a:lvl1pPr>
            <a:lvl2pPr marL="0" indent="0" algn="l">
              <a:lnSpc>
                <a:spcPct val="95000"/>
              </a:lnSpc>
              <a:buFont typeface="Arial" pitchFamily="34" charset="0"/>
              <a:buNone/>
              <a:defRPr sz="800" b="1" cap="all" baseline="0">
                <a:solidFill>
                  <a:schemeClr val="tx2"/>
                </a:solidFill>
              </a:defRPr>
            </a:lvl2pPr>
            <a:lvl3pPr marL="0" indent="0" algn="ctr">
              <a:lnSpc>
                <a:spcPct val="100000"/>
              </a:lnSpc>
              <a:buNone/>
              <a:defRPr sz="1200"/>
            </a:lvl3pPr>
            <a:lvl4pPr marL="0" indent="0" algn="ctr">
              <a:lnSpc>
                <a:spcPct val="100000"/>
              </a:lnSpc>
              <a:buFont typeface="Arial" pitchFamily="34" charset="0"/>
              <a:buNone/>
              <a:defRPr sz="1200"/>
            </a:lvl4pPr>
            <a:lvl5pPr marL="0" indent="0" algn="ctr">
              <a:lnSpc>
                <a:spcPct val="100000"/>
              </a:lnSpc>
              <a:buFont typeface="Arial" pitchFamily="34" charset="0"/>
              <a:buNone/>
              <a:defRPr sz="1200"/>
            </a:lvl5pPr>
          </a:lstStyle>
          <a:p>
            <a:pPr lvl="0"/>
            <a:r>
              <a:rPr lang="fr-FR"/>
              <a:t>Name </a:t>
            </a:r>
            <a:r>
              <a:rPr lang="fr-FR" err="1"/>
              <a:t>surname</a:t>
            </a:r>
            <a:endParaRPr lang="fr-FR"/>
          </a:p>
          <a:p>
            <a:pPr lvl="1"/>
            <a:r>
              <a:rPr lang="fr-FR" err="1"/>
              <a:t>Function</a:t>
            </a:r>
            <a:r>
              <a:rPr lang="fr-FR"/>
              <a:t> </a:t>
            </a:r>
            <a:r>
              <a:rPr lang="fr-FR" err="1"/>
              <a:t>title</a:t>
            </a:r>
            <a:endParaRPr lang="en-GB"/>
          </a:p>
        </p:txBody>
      </p:sp>
      <p:sp>
        <p:nvSpPr>
          <p:cNvPr id="81" name="Espace réservé pour une image  10">
            <a:extLst>
              <a:ext uri="{FF2B5EF4-FFF2-40B4-BE49-F238E27FC236}">
                <a16:creationId xmlns:a16="http://schemas.microsoft.com/office/drawing/2014/main" id="{7A26988E-0370-4E19-8CB8-FFEC54F11DA0}"/>
              </a:ext>
            </a:extLst>
          </p:cNvPr>
          <p:cNvSpPr>
            <a:spLocks noGrp="1"/>
          </p:cNvSpPr>
          <p:nvPr>
            <p:ph type="pic" sz="quarter" idx="69" hasCustomPrompt="1"/>
          </p:nvPr>
        </p:nvSpPr>
        <p:spPr bwMode="gray">
          <a:xfrm>
            <a:off x="9948428" y="3989824"/>
            <a:ext cx="540000" cy="540000"/>
          </a:xfrm>
          <a:prstGeom prst="ellipse">
            <a:avLst/>
          </a:prstGeom>
          <a:solidFill>
            <a:schemeClr val="bg1">
              <a:lumMod val="95000"/>
            </a:schemeClr>
          </a:solidFill>
        </p:spPr>
        <p:txBody>
          <a:bodyPr tIns="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a:solidFill>
                  <a:schemeClr val="tx1"/>
                </a:solidFill>
              </a:defRPr>
            </a:lvl1pPr>
          </a:lstStyle>
          <a:p>
            <a:r>
              <a:rPr lang="en-US" noProof="0"/>
              <a:t>icon</a:t>
            </a:r>
          </a:p>
        </p:txBody>
      </p:sp>
    </p:spTree>
    <p:extLst>
      <p:ext uri="{BB962C8B-B14F-4D97-AF65-F5344CB8AC3E}">
        <p14:creationId xmlns:p14="http://schemas.microsoft.com/office/powerpoint/2010/main" val="36412480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4" name="Rectangle 13"/>
          <p:cNvSpPr/>
          <p:nvPr userDrawn="1"/>
        </p:nvSpPr>
        <p:spPr bwMode="gray">
          <a:xfrm>
            <a:off x="0" y="428"/>
            <a:ext cx="12192000" cy="6858000"/>
          </a:xfrm>
          <a:prstGeom prst="rect">
            <a:avLst/>
          </a:prstGeom>
          <a:solidFill>
            <a:srgbClr val="678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ous-titre 2"/>
          <p:cNvSpPr>
            <a:spLocks noGrp="1"/>
          </p:cNvSpPr>
          <p:nvPr>
            <p:ph type="subTitle" idx="1" hasCustomPrompt="1"/>
          </p:nvPr>
        </p:nvSpPr>
        <p:spPr bwMode="gray">
          <a:xfrm>
            <a:off x="6449064" y="3176410"/>
            <a:ext cx="4579484" cy="1260000"/>
          </a:xfrm>
        </p:spPr>
        <p:txBody>
          <a:bodyPr/>
          <a:lstStyle>
            <a:lvl1pPr marL="0" indent="0" algn="l">
              <a:spcAft>
                <a:spcPts val="0"/>
              </a:spcAft>
              <a:buNone/>
              <a:defRPr sz="257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Second line</a:t>
            </a:r>
          </a:p>
        </p:txBody>
      </p:sp>
      <p:sp>
        <p:nvSpPr>
          <p:cNvPr id="7" name="Titre 6"/>
          <p:cNvSpPr>
            <a:spLocks noGrp="1"/>
          </p:cNvSpPr>
          <p:nvPr>
            <p:ph type="title" hasCustomPrompt="1"/>
          </p:nvPr>
        </p:nvSpPr>
        <p:spPr bwMode="gray">
          <a:xfrm>
            <a:off x="6449064" y="1946000"/>
            <a:ext cx="4572508" cy="1260000"/>
          </a:xfrm>
        </p:spPr>
        <p:txBody>
          <a:bodyPr anchor="b" anchorCtr="0"/>
          <a:lstStyle>
            <a:lvl1pPr>
              <a:defRPr sz="2570">
                <a:solidFill>
                  <a:schemeClr val="bg1"/>
                </a:solidFill>
              </a:defRPr>
            </a:lvl1pPr>
          </a:lstStyle>
          <a:p>
            <a:r>
              <a:rPr lang="en-GB" noProof="0"/>
              <a:t>Presentation title</a:t>
            </a:r>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4744203"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5" name="Imag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547688" y="2392313"/>
            <a:ext cx="3596955" cy="1800000"/>
          </a:xfrm>
          <a:prstGeom prst="rect">
            <a:avLst/>
          </a:prstGeom>
        </p:spPr>
      </p:pic>
    </p:spTree>
    <p:extLst>
      <p:ext uri="{BB962C8B-B14F-4D97-AF65-F5344CB8AC3E}">
        <p14:creationId xmlns:p14="http://schemas.microsoft.com/office/powerpoint/2010/main" val="13474589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Summary">
    <p:spTree>
      <p:nvGrpSpPr>
        <p:cNvPr id="1" name=""/>
        <p:cNvGrpSpPr/>
        <p:nvPr/>
      </p:nvGrpSpPr>
      <p:grpSpPr>
        <a:xfrm>
          <a:off x="0" y="0"/>
          <a:ext cx="0" cy="0"/>
          <a:chOff x="0" y="0"/>
          <a:chExt cx="0" cy="0"/>
        </a:xfrm>
      </p:grpSpPr>
      <p:sp>
        <p:nvSpPr>
          <p:cNvPr id="10" name="Rectangle 9"/>
          <p:cNvSpPr/>
          <p:nvPr userDrawn="1"/>
        </p:nvSpPr>
        <p:spPr bwMode="gray">
          <a:xfrm>
            <a:off x="11472000" y="0"/>
            <a:ext cx="720000" cy="6858000"/>
          </a:xfrm>
          <a:prstGeom prst="rect">
            <a:avLst/>
          </a:prstGeom>
          <a:solidFill>
            <a:srgbClr val="B3C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p:cNvSpPr>
            <a:spLocks noGrp="1"/>
          </p:cNvSpPr>
          <p:nvPr>
            <p:ph type="title" hasCustomPrompt="1"/>
          </p:nvPr>
        </p:nvSpPr>
        <p:spPr bwMode="gray">
          <a:xfrm>
            <a:off x="2135560" y="656693"/>
            <a:ext cx="8856984" cy="1080000"/>
          </a:xfrm>
        </p:spPr>
        <p:txBody>
          <a:bodyPr/>
          <a:lstStyle>
            <a:lvl1pPr>
              <a:defRPr>
                <a:solidFill>
                  <a:srgbClr val="416BAF"/>
                </a:solidFill>
              </a:defRPr>
            </a:lvl1pPr>
          </a:lstStyle>
          <a:p>
            <a:r>
              <a:rPr lang="fr-FR" err="1"/>
              <a:t>summary</a:t>
            </a:r>
            <a:endParaRPr lang="en-US"/>
          </a:p>
        </p:txBody>
      </p:sp>
      <p:sp>
        <p:nvSpPr>
          <p:cNvPr id="8" name="Espace réservé du texte 7"/>
          <p:cNvSpPr>
            <a:spLocks noGrp="1"/>
          </p:cNvSpPr>
          <p:nvPr>
            <p:ph type="body" sz="quarter" idx="13" hasCustomPrompt="1"/>
          </p:nvPr>
        </p:nvSpPr>
        <p:spPr bwMode="gray">
          <a:xfrm>
            <a:off x="2963652" y="1799018"/>
            <a:ext cx="3132348" cy="3798793"/>
          </a:xfrm>
        </p:spPr>
        <p:txBody>
          <a:bodyPr/>
          <a:lstStyle>
            <a:lvl1pPr marL="0" indent="0">
              <a:spcBef>
                <a:spcPts val="2300"/>
              </a:spcBef>
              <a:spcAft>
                <a:spcPts val="0"/>
              </a:spcAft>
              <a:tabLst>
                <a:tab pos="557213" algn="r"/>
                <a:tab pos="630238" algn="l"/>
                <a:tab pos="2597150" algn="l"/>
              </a:tabLst>
              <a:defRPr sz="1300">
                <a:solidFill>
                  <a:srgbClr val="416BAF"/>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9" name="Rectangle 8"/>
          <p:cNvSpPr/>
          <p:nvPr userDrawn="1"/>
        </p:nvSpPr>
        <p:spPr bwMode="gray">
          <a:xfrm>
            <a:off x="1440000" y="0"/>
            <a:ext cx="180000" cy="6858000"/>
          </a:xfrm>
          <a:prstGeom prst="rect">
            <a:avLst/>
          </a:prstGeom>
          <a:solidFill>
            <a:srgbClr val="416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bwMode="gray">
          <a:xfrm>
            <a:off x="0" y="0"/>
            <a:ext cx="1440000" cy="6858000"/>
          </a:xfrm>
          <a:prstGeom prst="rect">
            <a:avLst/>
          </a:prstGeom>
          <a:solidFill>
            <a:srgbClr val="B3C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space réservé du texte 7"/>
          <p:cNvSpPr>
            <a:spLocks noGrp="1"/>
          </p:cNvSpPr>
          <p:nvPr>
            <p:ph type="body" sz="quarter" idx="14" hasCustomPrompt="1"/>
          </p:nvPr>
        </p:nvSpPr>
        <p:spPr bwMode="gray">
          <a:xfrm>
            <a:off x="6824652" y="1799018"/>
            <a:ext cx="3132348" cy="3798793"/>
          </a:xfrm>
        </p:spPr>
        <p:txBody>
          <a:bodyPr/>
          <a:lstStyle>
            <a:lvl1pPr marL="0" indent="0">
              <a:spcBef>
                <a:spcPts val="2300"/>
              </a:spcBef>
              <a:spcAft>
                <a:spcPts val="0"/>
              </a:spcAft>
              <a:tabLst>
                <a:tab pos="557213" algn="r"/>
                <a:tab pos="630238" algn="l"/>
                <a:tab pos="2597150" algn="l"/>
              </a:tabLst>
              <a:defRPr sz="1300">
                <a:solidFill>
                  <a:srgbClr val="416BAF"/>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15" name="Espace réservé de la date 14"/>
          <p:cNvSpPr>
            <a:spLocks noGrp="1"/>
          </p:cNvSpPr>
          <p:nvPr>
            <p:ph type="dt" sz="half" idx="15"/>
          </p:nvPr>
        </p:nvSpPr>
        <p:spPr bwMode="gray"/>
        <p:txBody>
          <a:bodyPr/>
          <a:lstStyle/>
          <a:p>
            <a:r>
              <a:rPr lang="en-GB"/>
              <a:t>Date</a:t>
            </a:r>
          </a:p>
        </p:txBody>
      </p:sp>
      <p:sp>
        <p:nvSpPr>
          <p:cNvPr id="16" name="Espace réservé du pied de page 15"/>
          <p:cNvSpPr>
            <a:spLocks noGrp="1"/>
          </p:cNvSpPr>
          <p:nvPr>
            <p:ph type="ftr" sz="quarter" idx="16"/>
          </p:nvPr>
        </p:nvSpPr>
        <p:spPr bwMode="gray"/>
        <p:txBody>
          <a:bodyPr/>
          <a:lstStyle/>
          <a:p>
            <a:r>
              <a:rPr lang="en-GB"/>
              <a:t>Footer can be personalized as follow: Insert / Header and footer</a:t>
            </a:r>
          </a:p>
        </p:txBody>
      </p:sp>
      <p:sp>
        <p:nvSpPr>
          <p:cNvPr id="17" name="Espace réservé du numéro de diapositive 16"/>
          <p:cNvSpPr>
            <a:spLocks noGrp="1"/>
          </p:cNvSpPr>
          <p:nvPr>
            <p:ph type="sldNum" sz="quarter" idx="17"/>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54187" y="5481064"/>
            <a:ext cx="1440000" cy="1440000"/>
          </a:xfrm>
          <a:prstGeom prst="rect">
            <a:avLst/>
          </a:prstGeom>
        </p:spPr>
      </p:pic>
    </p:spTree>
    <p:extLst>
      <p:ext uri="{BB962C8B-B14F-4D97-AF65-F5344CB8AC3E}">
        <p14:creationId xmlns:p14="http://schemas.microsoft.com/office/powerpoint/2010/main" val="23755014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_Layout_v2">
    <p:spTree>
      <p:nvGrpSpPr>
        <p:cNvPr id="1" name=""/>
        <p:cNvGrpSpPr/>
        <p:nvPr/>
      </p:nvGrpSpPr>
      <p:grpSpPr>
        <a:xfrm>
          <a:off x="0" y="0"/>
          <a:ext cx="0" cy="0"/>
          <a:chOff x="0" y="0"/>
          <a:chExt cx="0" cy="0"/>
        </a:xfrm>
      </p:grpSpPr>
      <p:sp>
        <p:nvSpPr>
          <p:cNvPr id="15" name="Rectangle 14"/>
          <p:cNvSpPr/>
          <p:nvPr userDrawn="1"/>
        </p:nvSpPr>
        <p:spPr bwMode="gray">
          <a:xfrm>
            <a:off x="7872000" y="0"/>
            <a:ext cx="4320000" cy="6858000"/>
          </a:xfrm>
          <a:prstGeom prst="rect">
            <a:avLst/>
          </a:prstGeom>
          <a:solidFill>
            <a:srgbClr val="678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bwMode="gray">
          <a:xfrm>
            <a:off x="1440000" y="0"/>
            <a:ext cx="180000" cy="6858000"/>
          </a:xfrm>
          <a:prstGeom prst="rect">
            <a:avLst/>
          </a:prstGeom>
          <a:solidFill>
            <a:srgbClr val="416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bwMode="gray">
          <a:xfrm>
            <a:off x="0" y="0"/>
            <a:ext cx="1440000" cy="6858000"/>
          </a:xfrm>
          <a:prstGeom prst="rect">
            <a:avLst/>
          </a:prstGeom>
          <a:solidFill>
            <a:srgbClr val="B3C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9" name="Titre 8"/>
          <p:cNvSpPr>
            <a:spLocks noGrp="1"/>
          </p:cNvSpPr>
          <p:nvPr>
            <p:ph type="title" hasCustomPrompt="1"/>
          </p:nvPr>
        </p:nvSpPr>
        <p:spPr bwMode="gray">
          <a:xfrm>
            <a:off x="7536160" y="800709"/>
            <a:ext cx="4655840" cy="5688631"/>
          </a:xfrm>
        </p:spPr>
        <p:txBody>
          <a:bodyPr/>
          <a:lstStyle>
            <a:lvl1pPr>
              <a:defRPr sz="35000" b="0">
                <a:solidFill>
                  <a:schemeClr val="bg1"/>
                </a:solidFill>
                <a:latin typeface="Times New Roman" pitchFamily="18" charset="0"/>
                <a:cs typeface="Times New Roman" pitchFamily="18" charset="0"/>
              </a:defRPr>
            </a:lvl1pPr>
          </a:lstStyle>
          <a:p>
            <a:r>
              <a:rPr lang="fr-FR"/>
              <a:t>0</a:t>
            </a:r>
            <a:endParaRPr lang="en-US"/>
          </a:p>
        </p:txBody>
      </p:sp>
      <p:sp>
        <p:nvSpPr>
          <p:cNvPr id="14" name="Espace réservé du texte 13"/>
          <p:cNvSpPr>
            <a:spLocks noGrp="1"/>
          </p:cNvSpPr>
          <p:nvPr>
            <p:ph type="body" sz="quarter" idx="13" hasCustomPrompt="1"/>
          </p:nvPr>
        </p:nvSpPr>
        <p:spPr bwMode="gray">
          <a:xfrm>
            <a:off x="2171700" y="1433470"/>
            <a:ext cx="5698800" cy="4011754"/>
          </a:xfrm>
          <a:solidFill>
            <a:schemeClr val="bg1"/>
          </a:solidFill>
        </p:spPr>
        <p:txBody>
          <a:bodyPr anchor="ctr" anchorCtr="0"/>
          <a:lstStyle>
            <a:lvl1pPr>
              <a:lnSpc>
                <a:spcPct val="95000"/>
              </a:lnSpc>
              <a:spcAft>
                <a:spcPts val="0"/>
              </a:spcAft>
              <a:defRPr sz="2000">
                <a:solidFill>
                  <a:srgbClr val="416BAF"/>
                </a:solidFill>
              </a:defRPr>
            </a:lvl1pPr>
            <a:lvl2pPr>
              <a:lnSpc>
                <a:spcPct val="95000"/>
              </a:lnSpc>
              <a:defRPr sz="2000" cap="all" baseline="0">
                <a:solidFill>
                  <a:schemeClr val="tx1"/>
                </a:solidFill>
              </a:defRPr>
            </a:lvl2pPr>
          </a:lstStyle>
          <a:p>
            <a:pPr lvl="0"/>
            <a:r>
              <a:rPr lang="fr-FR" err="1"/>
              <a:t>Chapter</a:t>
            </a:r>
            <a:r>
              <a:rPr lang="fr-FR"/>
              <a:t> </a:t>
            </a:r>
            <a:r>
              <a:rPr lang="fr-FR" err="1"/>
              <a:t>title</a:t>
            </a:r>
            <a:endParaRPr lang="fr-FR"/>
          </a:p>
          <a:p>
            <a:pPr lvl="1"/>
            <a:r>
              <a:rPr lang="fr-FR" err="1"/>
              <a:t>Subtitle</a:t>
            </a:r>
            <a:endParaRPr lang="en-US"/>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54187" y="5481064"/>
            <a:ext cx="1440000" cy="1440000"/>
          </a:xfrm>
          <a:prstGeom prst="rect">
            <a:avLst/>
          </a:prstGeom>
        </p:spPr>
      </p:pic>
    </p:spTree>
    <p:extLst>
      <p:ext uri="{BB962C8B-B14F-4D97-AF65-F5344CB8AC3E}">
        <p14:creationId xmlns:p14="http://schemas.microsoft.com/office/powerpoint/2010/main" val="14293316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1"/>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19999" y="656692"/>
            <a:ext cx="6840000" cy="360000"/>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19999"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2476500"/>
            <a:ext cx="5401364" cy="3229500"/>
          </a:xfrm>
        </p:spPr>
        <p:txBody>
          <a:bodyPr/>
          <a:lstStyle>
            <a:lvl1pPr>
              <a:spcAft>
                <a:spcPts val="1800"/>
              </a:spcAft>
              <a:defRPr>
                <a:solidFill>
                  <a:srgbClr val="416BAF"/>
                </a:solidFill>
              </a:defRPr>
            </a:lvl1pPr>
            <a:lvl2pPr marL="444500" indent="-444500">
              <a:lnSpc>
                <a:spcPct val="100000"/>
              </a:lnSpc>
              <a:buClr>
                <a:srgbClr val="6789BF"/>
              </a:buClr>
              <a:buFont typeface="Wingdings" pitchFamily="2" charset="2"/>
              <a:buChar char="§"/>
              <a:defRPr sz="1700"/>
            </a:lvl2pPr>
            <a:lvl3pPr marL="444500" indent="0">
              <a:buNone/>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19694833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amp; text v1">
    <p:spTree>
      <p:nvGrpSpPr>
        <p:cNvPr id="1" name=""/>
        <p:cNvGrpSpPr/>
        <p:nvPr/>
      </p:nvGrpSpPr>
      <p:grpSpPr>
        <a:xfrm>
          <a:off x="0" y="0"/>
          <a:ext cx="0" cy="0"/>
          <a:chOff x="0" y="0"/>
          <a:chExt cx="0" cy="0"/>
        </a:xfrm>
      </p:grpSpPr>
      <p:sp>
        <p:nvSpPr>
          <p:cNvPr id="9" name="Rectangle 8"/>
          <p:cNvSpPr/>
          <p:nvPr userDrawn="1"/>
        </p:nvSpPr>
        <p:spPr bwMode="gray">
          <a:xfrm>
            <a:off x="7872000" y="0"/>
            <a:ext cx="4320000" cy="6858000"/>
          </a:xfrm>
          <a:prstGeom prst="rect">
            <a:avLst/>
          </a:prstGeom>
          <a:solidFill>
            <a:srgbClr val="B3C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bwMode="gray">
          <a:xfrm>
            <a:off x="7872000" y="0"/>
            <a:ext cx="180000" cy="6858000"/>
          </a:xfrm>
          <a:prstGeom prst="rect">
            <a:avLst/>
          </a:prstGeom>
          <a:solidFill>
            <a:srgbClr val="416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orme libre 12"/>
          <p:cNvSpPr/>
          <p:nvPr userDrawn="1"/>
        </p:nvSpPr>
        <p:spPr bwMode="gray">
          <a:xfrm>
            <a:off x="-12700" y="-25401"/>
            <a:ext cx="11347616" cy="6498173"/>
          </a:xfrm>
          <a:custGeom>
            <a:avLst/>
            <a:gdLst>
              <a:gd name="connsiteX0" fmla="*/ 0 w 11328400"/>
              <a:gd name="connsiteY0" fmla="*/ 3467100 h 3467100"/>
              <a:gd name="connsiteX1" fmla="*/ 11328400 w 11328400"/>
              <a:gd name="connsiteY1" fmla="*/ 0 h 3467100"/>
              <a:gd name="connsiteX0" fmla="*/ 0 w 11328400"/>
              <a:gd name="connsiteY0" fmla="*/ 3467100 h 4769216"/>
              <a:gd name="connsiteX1" fmla="*/ 11328400 w 11328400"/>
              <a:gd name="connsiteY1" fmla="*/ 0 h 4769216"/>
              <a:gd name="connsiteX0" fmla="*/ 0 w 11352487"/>
              <a:gd name="connsiteY0" fmla="*/ 3467100 h 5797993"/>
              <a:gd name="connsiteX1" fmla="*/ 11328400 w 11352487"/>
              <a:gd name="connsiteY1" fmla="*/ 0 h 5797993"/>
              <a:gd name="connsiteX0" fmla="*/ 0 w 11355371"/>
              <a:gd name="connsiteY0" fmla="*/ 3467100 h 6497919"/>
              <a:gd name="connsiteX1" fmla="*/ 11328400 w 11355371"/>
              <a:gd name="connsiteY1" fmla="*/ 0 h 6497919"/>
              <a:gd name="connsiteX0" fmla="*/ 0 w 11347424"/>
              <a:gd name="connsiteY0" fmla="*/ 3467100 h 6487814"/>
              <a:gd name="connsiteX1" fmla="*/ 11328400 w 11347424"/>
              <a:gd name="connsiteY1" fmla="*/ 0 h 6487814"/>
              <a:gd name="connsiteX0" fmla="*/ 0 w 11347840"/>
              <a:gd name="connsiteY0" fmla="*/ 3467100 h 6504548"/>
              <a:gd name="connsiteX1" fmla="*/ 11328400 w 11347840"/>
              <a:gd name="connsiteY1" fmla="*/ 0 h 6504548"/>
              <a:gd name="connsiteX0" fmla="*/ 0 w 11347616"/>
              <a:gd name="connsiteY0" fmla="*/ 3467100 h 6498173"/>
              <a:gd name="connsiteX1" fmla="*/ 11328400 w 11347616"/>
              <a:gd name="connsiteY1" fmla="*/ 0 h 6498173"/>
            </a:gdLst>
            <a:ahLst/>
            <a:cxnLst>
              <a:cxn ang="0">
                <a:pos x="connsiteX0" y="connsiteY0"/>
              </a:cxn>
              <a:cxn ang="0">
                <a:pos x="connsiteX1" y="connsiteY1"/>
              </a:cxn>
            </a:cxnLst>
            <a:rect l="l" t="t" r="r" b="b"/>
            <a:pathLst>
              <a:path w="11347616" h="6498173">
                <a:moveTo>
                  <a:pt x="0" y="3467100"/>
                </a:moveTo>
                <a:cubicBezTo>
                  <a:pt x="3452283" y="9065986"/>
                  <a:pt x="11800417" y="6324600"/>
                  <a:pt x="11328400" y="0"/>
                </a:cubicBezTo>
              </a:path>
            </a:pathLst>
          </a:cu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lvl1pPr>
              <a:defRPr>
                <a:solidFill>
                  <a:srgbClr val="416BAF"/>
                </a:solidFill>
              </a:defRPr>
            </a:lvl1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23889318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Title &amp; text v2">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956816"/>
            <a:ext cx="8820000" cy="3602880"/>
          </a:xfrm>
        </p:spPr>
        <p:txBody>
          <a:bodyPr/>
          <a:lstStyle>
            <a:lvl1pPr marL="447675" indent="-447675">
              <a:lnSpc>
                <a:spcPct val="190000"/>
              </a:lnSpc>
              <a:spcAft>
                <a:spcPts val="600"/>
              </a:spcAft>
              <a:buClr>
                <a:srgbClr val="416BAF"/>
              </a:buClr>
              <a:buFont typeface="Wingdings" pitchFamily="2" charset="2"/>
              <a:buChar char="§"/>
              <a:defRPr sz="1700" b="0" cap="none" baseline="0">
                <a:solidFill>
                  <a:schemeClr val="tx1"/>
                </a:solidFill>
              </a:defRPr>
            </a:lvl1pPr>
            <a:lvl2pPr marL="749300" indent="-301625">
              <a:lnSpc>
                <a:spcPct val="200000"/>
              </a:lnSpc>
              <a:buClr>
                <a:srgbClr val="416BAF"/>
              </a:buClr>
              <a:buFont typeface="Century Gothic" pitchFamily="34" charset="0"/>
              <a:buChar char="→"/>
              <a:defRPr sz="1600">
                <a:solidFill>
                  <a:srgbClr val="416BAF"/>
                </a:solidFill>
              </a:defRPr>
            </a:lvl2pPr>
            <a:lvl3pPr marL="0" indent="0">
              <a:lnSpc>
                <a:spcPct val="100000"/>
              </a:lnSpc>
              <a:buNone/>
              <a:defRPr sz="17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2525139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Title &amp; text v3">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8820000" cy="3960000"/>
          </a:xfrm>
        </p:spPr>
        <p:txBody>
          <a:bodyPr/>
          <a:lstStyle>
            <a:lvl1pPr>
              <a:defRPr>
                <a:solidFill>
                  <a:srgbClr val="416BAF"/>
                </a:solidFill>
              </a:defRPr>
            </a:lvl1pPr>
            <a:lvl3pPr>
              <a:buClr>
                <a:srgbClr val="6789BF"/>
              </a:buClr>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191347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0" name="Rectangle 9"/>
          <p:cNvSpPr/>
          <p:nvPr userDrawn="1"/>
        </p:nvSpPr>
        <p:spPr bwMode="gray">
          <a:xfrm>
            <a:off x="11472000" y="0"/>
            <a:ext cx="720000" cy="6858000"/>
          </a:xfrm>
          <a:prstGeom prst="rect">
            <a:avLst/>
          </a:prstGeom>
          <a:solidFill>
            <a:srgbClr val="A5A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p:cNvSpPr>
            <a:spLocks noGrp="1"/>
          </p:cNvSpPr>
          <p:nvPr>
            <p:ph type="title" hasCustomPrompt="1"/>
          </p:nvPr>
        </p:nvSpPr>
        <p:spPr bwMode="gray">
          <a:xfrm>
            <a:off x="2135560" y="656693"/>
            <a:ext cx="8856984" cy="1080000"/>
          </a:xfrm>
        </p:spPr>
        <p:txBody>
          <a:bodyPr/>
          <a:lstStyle>
            <a:lvl1pPr>
              <a:defRPr/>
            </a:lvl1pPr>
          </a:lstStyle>
          <a:p>
            <a:r>
              <a:rPr lang="fr-FR" err="1"/>
              <a:t>summary</a:t>
            </a:r>
            <a:endParaRPr lang="en-US"/>
          </a:p>
        </p:txBody>
      </p:sp>
      <p:sp>
        <p:nvSpPr>
          <p:cNvPr id="8" name="Espace réservé du texte 7"/>
          <p:cNvSpPr>
            <a:spLocks noGrp="1"/>
          </p:cNvSpPr>
          <p:nvPr>
            <p:ph type="body" sz="quarter" idx="13" hasCustomPrompt="1"/>
          </p:nvPr>
        </p:nvSpPr>
        <p:spPr bwMode="gray">
          <a:xfrm>
            <a:off x="2963652" y="1799018"/>
            <a:ext cx="3132348" cy="3798793"/>
          </a:xfrm>
        </p:spPr>
        <p:txBody>
          <a:bodyPr/>
          <a:lstStyle>
            <a:lvl1pPr marL="0" indent="0">
              <a:spcBef>
                <a:spcPts val="2300"/>
              </a:spcBef>
              <a:spcAft>
                <a:spcPts val="0"/>
              </a:spcAft>
              <a:tabLst>
                <a:tab pos="557213" algn="r"/>
                <a:tab pos="630238" algn="l"/>
                <a:tab pos="2597150" algn="l"/>
              </a:tabLst>
              <a:defRPr sz="1300">
                <a:solidFill>
                  <a:schemeClr val="bg2"/>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9" name="Rectangle 8"/>
          <p:cNvSpPr/>
          <p:nvPr userDrawn="1"/>
        </p:nvSpPr>
        <p:spPr bwMode="gray">
          <a:xfrm>
            <a:off x="1440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bwMode="gray">
          <a:xfrm>
            <a:off x="0" y="0"/>
            <a:ext cx="1440000" cy="6858000"/>
          </a:xfrm>
          <a:prstGeom prst="rect">
            <a:avLst/>
          </a:prstGeom>
          <a:solidFill>
            <a:srgbClr val="A5A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space réservé du texte 7"/>
          <p:cNvSpPr>
            <a:spLocks noGrp="1"/>
          </p:cNvSpPr>
          <p:nvPr>
            <p:ph type="body" sz="quarter" idx="14" hasCustomPrompt="1"/>
          </p:nvPr>
        </p:nvSpPr>
        <p:spPr bwMode="gray">
          <a:xfrm>
            <a:off x="6824652" y="1799018"/>
            <a:ext cx="3132348" cy="3798793"/>
          </a:xfrm>
        </p:spPr>
        <p:txBody>
          <a:bodyPr/>
          <a:lstStyle>
            <a:lvl1pPr marL="0" indent="0">
              <a:spcBef>
                <a:spcPts val="2300"/>
              </a:spcBef>
              <a:spcAft>
                <a:spcPts val="0"/>
              </a:spcAft>
              <a:tabLst>
                <a:tab pos="557213" algn="r"/>
                <a:tab pos="630238" algn="l"/>
                <a:tab pos="2597150" algn="l"/>
              </a:tabLst>
              <a:defRPr sz="1300">
                <a:solidFill>
                  <a:schemeClr val="bg2"/>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15" name="Espace réservé de la date 14"/>
          <p:cNvSpPr>
            <a:spLocks noGrp="1"/>
          </p:cNvSpPr>
          <p:nvPr>
            <p:ph type="dt" sz="half" idx="15"/>
          </p:nvPr>
        </p:nvSpPr>
        <p:spPr bwMode="gray"/>
        <p:txBody>
          <a:bodyPr/>
          <a:lstStyle/>
          <a:p>
            <a:r>
              <a:rPr lang="en-GB"/>
              <a:t>Date</a:t>
            </a:r>
          </a:p>
        </p:txBody>
      </p:sp>
      <p:sp>
        <p:nvSpPr>
          <p:cNvPr id="16" name="Espace réservé du pied de page 15"/>
          <p:cNvSpPr>
            <a:spLocks noGrp="1"/>
          </p:cNvSpPr>
          <p:nvPr>
            <p:ph type="ftr" sz="quarter" idx="16"/>
          </p:nvPr>
        </p:nvSpPr>
        <p:spPr bwMode="gray"/>
        <p:txBody>
          <a:bodyPr/>
          <a:lstStyle/>
          <a:p>
            <a:r>
              <a:rPr lang="en-GB"/>
              <a:t>Footer can be personalized as follow: Insert / Header and footer</a:t>
            </a:r>
          </a:p>
        </p:txBody>
      </p:sp>
      <p:pic>
        <p:nvPicPr>
          <p:cNvPr id="5" name="Image 4">
            <a:extLst>
              <a:ext uri="{FF2B5EF4-FFF2-40B4-BE49-F238E27FC236}">
                <a16:creationId xmlns:a16="http://schemas.microsoft.com/office/drawing/2014/main" id="{B5841069-02A2-4BF0-AF19-4BA105E219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6823" y="6126683"/>
            <a:ext cx="1276873" cy="417524"/>
          </a:xfrm>
          <a:prstGeom prst="rect">
            <a:avLst/>
          </a:prstGeom>
        </p:spPr>
      </p:pic>
    </p:spTree>
    <p:extLst>
      <p:ext uri="{BB962C8B-B14F-4D97-AF65-F5344CB8AC3E}">
        <p14:creationId xmlns:p14="http://schemas.microsoft.com/office/powerpoint/2010/main" val="9285230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amp; text - 1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1"/>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2112264"/>
            <a:ext cx="5400000" cy="3593736"/>
          </a:xfrm>
        </p:spPr>
        <p:txBody>
          <a:bodyPr/>
          <a:lstStyle>
            <a:lvl1pPr marL="447675" indent="-447675">
              <a:spcBef>
                <a:spcPts val="2000"/>
              </a:spcBef>
              <a:spcAft>
                <a:spcPts val="200"/>
              </a:spcAft>
              <a:buClr>
                <a:srgbClr val="416BAF"/>
              </a:buClr>
              <a:buFont typeface="Wingdings" pitchFamily="2" charset="2"/>
              <a:buChar char="§"/>
              <a:defRPr sz="1700" b="0" cap="none" baseline="0">
                <a:solidFill>
                  <a:schemeClr val="tx1"/>
                </a:solidFill>
              </a:defRPr>
            </a:lvl1pPr>
            <a:lvl2pPr marL="447675" indent="0">
              <a:lnSpc>
                <a:spcPct val="100000"/>
              </a:lnSpc>
              <a:defRPr sz="1400" i="1"/>
            </a:lvl2pPr>
            <a:lvl3pPr marL="0" indent="0">
              <a:buNone/>
              <a:defRPr sz="14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18644900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amp; text v3 - 2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2"/>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12" name="Espace réservé pour une image  10"/>
          <p:cNvSpPr>
            <a:spLocks noGrp="1"/>
          </p:cNvSpPr>
          <p:nvPr>
            <p:ph type="pic" sz="quarter" idx="16" hasCustomPrompt="1"/>
          </p:nvPr>
        </p:nvSpPr>
        <p:spPr bwMode="gray">
          <a:xfrm>
            <a:off x="7872000" y="3427200"/>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16BAF"/>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lvl1pPr>
              <a:defRPr>
                <a:solidFill>
                  <a:srgbClr val="416BAF"/>
                </a:solidFill>
              </a:defRPr>
            </a:lvl1pPr>
            <a:lvl3pPr>
              <a:buClr>
                <a:srgbClr val="416BAF"/>
              </a:buClr>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27112903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amp; 3 texts">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731404" y="2358405"/>
            <a:ext cx="3456384" cy="2412000"/>
          </a:xfrm>
          <a:solidFill>
            <a:schemeClr val="bg1"/>
          </a:solidFill>
          <a:ln w="25400">
            <a:solidFill>
              <a:srgbClr val="416BAF"/>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16BAF"/>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9" name="Espace réservé du texte 9"/>
          <p:cNvSpPr>
            <a:spLocks noGrp="1"/>
          </p:cNvSpPr>
          <p:nvPr>
            <p:ph type="body" sz="quarter" idx="15" hasCustomPrompt="1"/>
          </p:nvPr>
        </p:nvSpPr>
        <p:spPr bwMode="gray">
          <a:xfrm>
            <a:off x="4367808" y="2358405"/>
            <a:ext cx="3456384" cy="2412000"/>
          </a:xfrm>
          <a:solidFill>
            <a:schemeClr val="bg1"/>
          </a:solidFill>
          <a:ln w="25400">
            <a:solidFill>
              <a:srgbClr val="416BAF"/>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16BAF"/>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12" name="Espace réservé du texte 9"/>
          <p:cNvSpPr>
            <a:spLocks noGrp="1"/>
          </p:cNvSpPr>
          <p:nvPr>
            <p:ph type="body" sz="quarter" idx="16" hasCustomPrompt="1"/>
          </p:nvPr>
        </p:nvSpPr>
        <p:spPr bwMode="gray">
          <a:xfrm>
            <a:off x="8004212" y="2358405"/>
            <a:ext cx="3456384" cy="2412000"/>
          </a:xfrm>
          <a:solidFill>
            <a:schemeClr val="bg1"/>
          </a:solidFill>
          <a:ln w="25400">
            <a:solidFill>
              <a:srgbClr val="416BAF"/>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16BAF"/>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6" name="Titre 5"/>
          <p:cNvSpPr>
            <a:spLocks noGrp="1"/>
          </p:cNvSpPr>
          <p:nvPr>
            <p:ph type="title" hasCustomPrompt="1"/>
          </p:nvPr>
        </p:nvSpPr>
        <p:spPr bwMode="gray">
          <a:xfrm>
            <a:off x="720000" y="656693"/>
            <a:ext cx="10272544" cy="360000"/>
          </a:xfrm>
        </p:spPr>
        <p:txBody>
          <a:bodyPr/>
          <a:lstStyle>
            <a:lvl1pPr>
              <a:defRPr>
                <a:solidFill>
                  <a:srgbClr val="416BAF"/>
                </a:solidFill>
              </a:defRPr>
            </a:lvl1pPr>
          </a:lstStyle>
          <a:p>
            <a:r>
              <a:rPr lang="fr-FR" err="1"/>
              <a:t>title</a:t>
            </a:r>
            <a:endParaRPr lang="en-US"/>
          </a:p>
        </p:txBody>
      </p:sp>
    </p:spTree>
    <p:extLst>
      <p:ext uri="{BB962C8B-B14F-4D97-AF65-F5344CB8AC3E}">
        <p14:creationId xmlns:p14="http://schemas.microsoft.com/office/powerpoint/2010/main" val="38363414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_Chart 1">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6" name="Titre 1">
            <a:extLst>
              <a:ext uri="{FF2B5EF4-FFF2-40B4-BE49-F238E27FC236}">
                <a16:creationId xmlns:a16="http://schemas.microsoft.com/office/drawing/2014/main" id="{00AAF17F-C1AD-4F1C-BF94-80C46F56F62C}"/>
              </a:ext>
            </a:extLst>
          </p:cNvPr>
          <p:cNvSpPr txBox="1">
            <a:spLocks/>
          </p:cNvSpPr>
          <p:nvPr userDrawn="1"/>
        </p:nvSpPr>
        <p:spPr bwMode="gray">
          <a:xfrm>
            <a:off x="720000" y="656693"/>
            <a:ext cx="10272544" cy="360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000" b="1" i="0" u="none" strike="noStrike" kern="1200" cap="all" spc="0" normalizeH="0" baseline="0" noProof="0">
                <a:ln>
                  <a:noFill/>
                </a:ln>
                <a:solidFill>
                  <a:srgbClr val="416BAF"/>
                </a:solidFill>
                <a:effectLst/>
                <a:uLnTx/>
                <a:uFillTx/>
                <a:latin typeface="Century Gothic"/>
                <a:ea typeface="+mj-ea"/>
                <a:cs typeface="+mj-cs"/>
              </a:rPr>
              <a:t>Title</a:t>
            </a:r>
            <a:endParaRPr kumimoji="0" lang="en-US" sz="2000" b="1" i="0" u="none" strike="noStrike" kern="1200" cap="all" spc="0" normalizeH="0" baseline="0" noProof="0">
              <a:ln>
                <a:noFill/>
              </a:ln>
              <a:solidFill>
                <a:srgbClr val="416BAF"/>
              </a:solidFill>
              <a:effectLst/>
              <a:uLnTx/>
              <a:uFillTx/>
              <a:latin typeface="Century Gothic"/>
              <a:ea typeface="+mj-ea"/>
              <a:cs typeface="+mj-cs"/>
            </a:endParaRPr>
          </a:p>
        </p:txBody>
      </p:sp>
      <p:sp>
        <p:nvSpPr>
          <p:cNvPr id="7" name="Espace réservé du numéro de diapositive 4">
            <a:extLst>
              <a:ext uri="{FF2B5EF4-FFF2-40B4-BE49-F238E27FC236}">
                <a16:creationId xmlns:a16="http://schemas.microsoft.com/office/drawing/2014/main" id="{2613E17C-041E-4BF2-A746-15C8263E189A}"/>
              </a:ext>
            </a:extLst>
          </p:cNvPr>
          <p:cNvSpPr txBox="1">
            <a:spLocks/>
          </p:cNvSpPr>
          <p:nvPr userDrawn="1"/>
        </p:nvSpPr>
        <p:spPr bwMode="gray">
          <a:xfrm>
            <a:off x="11615899" y="6238070"/>
            <a:ext cx="576101" cy="404812"/>
          </a:xfrm>
          <a:prstGeom prst="rect">
            <a:avLst/>
          </a:prstGeom>
        </p:spPr>
        <p:txBody>
          <a:bodyPr vert="horz" lIns="0" tIns="0" rIns="0" bIns="0" rtlCol="0" anchor="ctr" anchorCtr="0">
            <a:noAutofit/>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
        <p:nvSpPr>
          <p:cNvPr id="8" name="Espace réservé du texte 7">
            <a:extLst>
              <a:ext uri="{FF2B5EF4-FFF2-40B4-BE49-F238E27FC236}">
                <a16:creationId xmlns:a16="http://schemas.microsoft.com/office/drawing/2014/main" id="{5252B36D-A6BC-4C22-AF79-6AFD0C7288EF}"/>
              </a:ext>
            </a:extLst>
          </p:cNvPr>
          <p:cNvSpPr txBox="1">
            <a:spLocks/>
          </p:cNvSpPr>
          <p:nvPr userDrawn="1"/>
        </p:nvSpPr>
        <p:spPr bwMode="gray">
          <a:xfrm>
            <a:off x="720000" y="944725"/>
            <a:ext cx="10274400" cy="360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2000" b="0"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000" b="0" i="0" u="none" strike="noStrike" kern="1200" cap="all" spc="0" normalizeH="0" baseline="0" noProof="0">
                <a:ln>
                  <a:noFill/>
                </a:ln>
                <a:solidFill>
                  <a:sysClr val="windowText" lastClr="000000"/>
                </a:solidFill>
                <a:effectLst/>
                <a:uLnTx/>
                <a:uFillTx/>
                <a:latin typeface="Century Gothic"/>
                <a:ea typeface="+mn-ea"/>
                <a:cs typeface="+mn-cs"/>
              </a:rPr>
              <a:t>Subtitle</a:t>
            </a:r>
          </a:p>
        </p:txBody>
      </p:sp>
      <p:sp>
        <p:nvSpPr>
          <p:cNvPr id="9" name="Espace réservé du texte 8">
            <a:extLst>
              <a:ext uri="{FF2B5EF4-FFF2-40B4-BE49-F238E27FC236}">
                <a16:creationId xmlns:a16="http://schemas.microsoft.com/office/drawing/2014/main" id="{BA6ED64E-00CE-4B68-88F6-07F305DE517D}"/>
              </a:ext>
            </a:extLst>
          </p:cNvPr>
          <p:cNvSpPr txBox="1">
            <a:spLocks/>
          </p:cNvSpPr>
          <p:nvPr userDrawn="1"/>
        </p:nvSpPr>
        <p:spPr bwMode="gray">
          <a:xfrm>
            <a:off x="2411353"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16BAF"/>
                </a:solidFill>
                <a:effectLst/>
                <a:uLnTx/>
                <a:uFillTx/>
                <a:latin typeface="Century Gothic"/>
                <a:ea typeface="+mn-ea"/>
                <a:cs typeface="+mn-cs"/>
              </a:rPr>
              <a:t>2020</a:t>
            </a:r>
            <a:endParaRPr kumimoji="0" lang="en-GB" sz="1200" b="1" i="0" u="none" strike="noStrike" kern="1200" cap="all" spc="0" normalizeH="0" baseline="0" noProof="0">
              <a:ln>
                <a:noFill/>
              </a:ln>
              <a:solidFill>
                <a:srgbClr val="416BAF"/>
              </a:solidFill>
              <a:effectLst/>
              <a:uLnTx/>
              <a:uFillTx/>
              <a:latin typeface="Century Gothic"/>
              <a:ea typeface="+mn-ea"/>
              <a:cs typeface="+mn-cs"/>
            </a:endParaRPr>
          </a:p>
        </p:txBody>
      </p:sp>
      <p:sp>
        <p:nvSpPr>
          <p:cNvPr id="10" name="Espace réservé du texte 8">
            <a:extLst>
              <a:ext uri="{FF2B5EF4-FFF2-40B4-BE49-F238E27FC236}">
                <a16:creationId xmlns:a16="http://schemas.microsoft.com/office/drawing/2014/main" id="{99D6DE14-2704-452B-8294-B940311FFE6A}"/>
              </a:ext>
            </a:extLst>
          </p:cNvPr>
          <p:cNvSpPr txBox="1">
            <a:spLocks/>
          </p:cNvSpPr>
          <p:nvPr userDrawn="1"/>
        </p:nvSpPr>
        <p:spPr bwMode="gray">
          <a:xfrm>
            <a:off x="4243271"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16BAF"/>
                </a:solidFill>
                <a:effectLst/>
                <a:uLnTx/>
                <a:uFillTx/>
                <a:latin typeface="Century Gothic"/>
                <a:ea typeface="+mn-ea"/>
                <a:cs typeface="+mn-cs"/>
              </a:rPr>
              <a:t>2021</a:t>
            </a:r>
            <a:endParaRPr kumimoji="0" lang="en-GB" sz="1200" b="1" i="0" u="none" strike="noStrike" kern="1200" cap="all" spc="0" normalizeH="0" baseline="0" noProof="0">
              <a:ln>
                <a:noFill/>
              </a:ln>
              <a:solidFill>
                <a:srgbClr val="416BAF"/>
              </a:solidFill>
              <a:effectLst/>
              <a:uLnTx/>
              <a:uFillTx/>
              <a:latin typeface="Century Gothic"/>
              <a:ea typeface="+mn-ea"/>
              <a:cs typeface="+mn-cs"/>
            </a:endParaRPr>
          </a:p>
        </p:txBody>
      </p:sp>
      <p:sp>
        <p:nvSpPr>
          <p:cNvPr id="11" name="Espace réservé du texte 8">
            <a:extLst>
              <a:ext uri="{FF2B5EF4-FFF2-40B4-BE49-F238E27FC236}">
                <a16:creationId xmlns:a16="http://schemas.microsoft.com/office/drawing/2014/main" id="{03EC2778-ADD4-4C27-9A91-4BFCD2203544}"/>
              </a:ext>
            </a:extLst>
          </p:cNvPr>
          <p:cNvSpPr txBox="1">
            <a:spLocks/>
          </p:cNvSpPr>
          <p:nvPr userDrawn="1"/>
        </p:nvSpPr>
        <p:spPr bwMode="gray">
          <a:xfrm>
            <a:off x="6075189"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16BAF"/>
                </a:solidFill>
                <a:effectLst/>
                <a:uLnTx/>
                <a:uFillTx/>
                <a:latin typeface="Century Gothic"/>
                <a:ea typeface="+mn-ea"/>
                <a:cs typeface="+mn-cs"/>
              </a:rPr>
              <a:t>2022</a:t>
            </a:r>
            <a:endParaRPr kumimoji="0" lang="en-GB" sz="1200" b="1" i="0" u="none" strike="noStrike" kern="1200" cap="all" spc="0" normalizeH="0" baseline="0" noProof="0">
              <a:ln>
                <a:noFill/>
              </a:ln>
              <a:solidFill>
                <a:srgbClr val="416BAF"/>
              </a:solidFill>
              <a:effectLst/>
              <a:uLnTx/>
              <a:uFillTx/>
              <a:latin typeface="Century Gothic"/>
              <a:ea typeface="+mn-ea"/>
              <a:cs typeface="+mn-cs"/>
            </a:endParaRPr>
          </a:p>
        </p:txBody>
      </p:sp>
      <p:sp>
        <p:nvSpPr>
          <p:cNvPr id="12" name="Espace réservé du texte 8">
            <a:extLst>
              <a:ext uri="{FF2B5EF4-FFF2-40B4-BE49-F238E27FC236}">
                <a16:creationId xmlns:a16="http://schemas.microsoft.com/office/drawing/2014/main" id="{8D5404F4-84C5-40F8-891A-7AA8D77330FF}"/>
              </a:ext>
            </a:extLst>
          </p:cNvPr>
          <p:cNvSpPr txBox="1">
            <a:spLocks/>
          </p:cNvSpPr>
          <p:nvPr userDrawn="1"/>
        </p:nvSpPr>
        <p:spPr bwMode="gray">
          <a:xfrm>
            <a:off x="7907107"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16BAF"/>
                </a:solidFill>
                <a:effectLst/>
                <a:uLnTx/>
                <a:uFillTx/>
                <a:latin typeface="Century Gothic"/>
                <a:ea typeface="+mn-ea"/>
                <a:cs typeface="+mn-cs"/>
              </a:rPr>
              <a:t>2023</a:t>
            </a:r>
            <a:endParaRPr kumimoji="0" lang="en-GB" sz="1200" b="1" i="0" u="none" strike="noStrike" kern="1200" cap="all" spc="0" normalizeH="0" baseline="0" noProof="0">
              <a:ln>
                <a:noFill/>
              </a:ln>
              <a:solidFill>
                <a:srgbClr val="416BAF"/>
              </a:solidFill>
              <a:effectLst/>
              <a:uLnTx/>
              <a:uFillTx/>
              <a:latin typeface="Century Gothic"/>
              <a:ea typeface="+mn-ea"/>
              <a:cs typeface="+mn-cs"/>
            </a:endParaRPr>
          </a:p>
        </p:txBody>
      </p:sp>
      <p:sp>
        <p:nvSpPr>
          <p:cNvPr id="13" name="Espace réservé du texte 8">
            <a:extLst>
              <a:ext uri="{FF2B5EF4-FFF2-40B4-BE49-F238E27FC236}">
                <a16:creationId xmlns:a16="http://schemas.microsoft.com/office/drawing/2014/main" id="{8C7BD314-A66B-4426-A20C-E821E0AD87D0}"/>
              </a:ext>
            </a:extLst>
          </p:cNvPr>
          <p:cNvSpPr txBox="1">
            <a:spLocks/>
          </p:cNvSpPr>
          <p:nvPr userDrawn="1"/>
        </p:nvSpPr>
        <p:spPr bwMode="gray">
          <a:xfrm>
            <a:off x="9739025"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16BAF"/>
                </a:solidFill>
                <a:effectLst/>
                <a:uLnTx/>
                <a:uFillTx/>
                <a:latin typeface="Century Gothic"/>
                <a:ea typeface="+mn-ea"/>
                <a:cs typeface="+mn-cs"/>
              </a:rPr>
              <a:t>2025</a:t>
            </a:r>
            <a:endParaRPr kumimoji="0" lang="en-GB" sz="1200" b="1" i="0" u="none" strike="noStrike" kern="1200" cap="all" spc="0" normalizeH="0" baseline="0" noProof="0">
              <a:ln>
                <a:noFill/>
              </a:ln>
              <a:solidFill>
                <a:srgbClr val="416BAF"/>
              </a:solidFill>
              <a:effectLst/>
              <a:uLnTx/>
              <a:uFillTx/>
              <a:latin typeface="Century Gothic"/>
              <a:ea typeface="+mn-ea"/>
              <a:cs typeface="+mn-cs"/>
            </a:endParaRPr>
          </a:p>
        </p:txBody>
      </p:sp>
      <p:sp>
        <p:nvSpPr>
          <p:cNvPr id="14" name="Espace réservé du texte 8">
            <a:extLst>
              <a:ext uri="{FF2B5EF4-FFF2-40B4-BE49-F238E27FC236}">
                <a16:creationId xmlns:a16="http://schemas.microsoft.com/office/drawing/2014/main" id="{E88DE8D7-5922-43BD-B2D0-A5FCCD4E2864}"/>
              </a:ext>
            </a:extLst>
          </p:cNvPr>
          <p:cNvSpPr txBox="1">
            <a:spLocks/>
          </p:cNvSpPr>
          <p:nvPr userDrawn="1"/>
        </p:nvSpPr>
        <p:spPr bwMode="gray">
          <a:xfrm>
            <a:off x="712544" y="2600908"/>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8DA6CF"/>
                </a:solidFill>
                <a:effectLst/>
                <a:uLnTx/>
                <a:uFillTx/>
                <a:latin typeface="Century Gothic"/>
                <a:ea typeface="+mn-ea"/>
                <a:cs typeface="+mn-cs"/>
              </a:rPr>
              <a:t>Stream 1</a:t>
            </a:r>
            <a:endParaRPr kumimoji="0" lang="en-GB" sz="1200" b="1" i="0" u="none" strike="noStrike" kern="1200" cap="all" spc="0" normalizeH="0" baseline="0" noProof="0">
              <a:ln>
                <a:noFill/>
              </a:ln>
              <a:solidFill>
                <a:srgbClr val="8DA6CF"/>
              </a:solidFill>
              <a:effectLst/>
              <a:uLnTx/>
              <a:uFillTx/>
              <a:latin typeface="Century Gothic"/>
              <a:ea typeface="+mn-ea"/>
              <a:cs typeface="+mn-cs"/>
            </a:endParaRPr>
          </a:p>
        </p:txBody>
      </p:sp>
      <p:sp>
        <p:nvSpPr>
          <p:cNvPr id="15" name="Espace réservé du texte 8">
            <a:extLst>
              <a:ext uri="{FF2B5EF4-FFF2-40B4-BE49-F238E27FC236}">
                <a16:creationId xmlns:a16="http://schemas.microsoft.com/office/drawing/2014/main" id="{0C316D88-802F-4DAE-8E45-FAF2CC4CB7F8}"/>
              </a:ext>
            </a:extLst>
          </p:cNvPr>
          <p:cNvSpPr txBox="1">
            <a:spLocks/>
          </p:cNvSpPr>
          <p:nvPr userDrawn="1"/>
        </p:nvSpPr>
        <p:spPr bwMode="gray">
          <a:xfrm>
            <a:off x="712544" y="3336037"/>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789BF"/>
                </a:solidFill>
                <a:effectLst/>
                <a:uLnTx/>
                <a:uFillTx/>
                <a:latin typeface="Century Gothic"/>
                <a:ea typeface="+mn-ea"/>
                <a:cs typeface="+mn-cs"/>
              </a:rPr>
              <a:t>Stream 2</a:t>
            </a:r>
            <a:endParaRPr kumimoji="0" lang="en-GB" sz="1200" b="1" i="0" u="none" strike="noStrike" kern="1200" cap="all" spc="0" normalizeH="0" baseline="0" noProof="0">
              <a:ln>
                <a:noFill/>
              </a:ln>
              <a:solidFill>
                <a:srgbClr val="6789BF"/>
              </a:solidFill>
              <a:effectLst/>
              <a:uLnTx/>
              <a:uFillTx/>
              <a:latin typeface="Century Gothic"/>
              <a:ea typeface="+mn-ea"/>
              <a:cs typeface="+mn-cs"/>
            </a:endParaRPr>
          </a:p>
        </p:txBody>
      </p:sp>
      <p:sp>
        <p:nvSpPr>
          <p:cNvPr id="16" name="Espace réservé du texte 8">
            <a:extLst>
              <a:ext uri="{FF2B5EF4-FFF2-40B4-BE49-F238E27FC236}">
                <a16:creationId xmlns:a16="http://schemas.microsoft.com/office/drawing/2014/main" id="{45E4587A-ACBB-4AAD-848B-B08D014F2793}"/>
              </a:ext>
            </a:extLst>
          </p:cNvPr>
          <p:cNvSpPr txBox="1">
            <a:spLocks/>
          </p:cNvSpPr>
          <p:nvPr userDrawn="1"/>
        </p:nvSpPr>
        <p:spPr bwMode="gray">
          <a:xfrm>
            <a:off x="712544" y="4071166"/>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3"/>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999999"/>
                </a:solidFill>
                <a:effectLst/>
                <a:uLnTx/>
                <a:uFillTx/>
                <a:latin typeface="Century Gothic"/>
                <a:ea typeface="+mn-ea"/>
                <a:cs typeface="+mn-cs"/>
              </a:rPr>
              <a:t>Stream 3</a:t>
            </a:r>
            <a:endParaRPr kumimoji="0" lang="en-GB" sz="1200" b="1" i="0" u="none" strike="noStrike" kern="1200" cap="all" spc="0" normalizeH="0" baseline="0" noProof="0">
              <a:ln>
                <a:noFill/>
              </a:ln>
              <a:solidFill>
                <a:srgbClr val="999999"/>
              </a:solidFill>
              <a:effectLst/>
              <a:uLnTx/>
              <a:uFillTx/>
              <a:latin typeface="Century Gothic"/>
              <a:ea typeface="+mn-ea"/>
              <a:cs typeface="+mn-cs"/>
            </a:endParaRPr>
          </a:p>
        </p:txBody>
      </p:sp>
      <p:sp>
        <p:nvSpPr>
          <p:cNvPr id="17" name="Espace réservé du texte 8">
            <a:extLst>
              <a:ext uri="{FF2B5EF4-FFF2-40B4-BE49-F238E27FC236}">
                <a16:creationId xmlns:a16="http://schemas.microsoft.com/office/drawing/2014/main" id="{93D89CB3-7972-4DA2-9ECB-1BB08BBD9360}"/>
              </a:ext>
            </a:extLst>
          </p:cNvPr>
          <p:cNvSpPr txBox="1">
            <a:spLocks/>
          </p:cNvSpPr>
          <p:nvPr userDrawn="1"/>
        </p:nvSpPr>
        <p:spPr bwMode="gray">
          <a:xfrm>
            <a:off x="712544" y="4806296"/>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4"/>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66666"/>
                </a:solidFill>
                <a:effectLst/>
                <a:uLnTx/>
                <a:uFillTx/>
                <a:latin typeface="Century Gothic"/>
                <a:ea typeface="+mn-ea"/>
                <a:cs typeface="+mn-cs"/>
              </a:rPr>
              <a:t>Stream 4</a:t>
            </a:r>
            <a:endParaRPr kumimoji="0" lang="en-GB" sz="1200" b="1" i="0" u="none" strike="noStrike" kern="1200" cap="all" spc="0" normalizeH="0" baseline="0" noProof="0">
              <a:ln>
                <a:noFill/>
              </a:ln>
              <a:solidFill>
                <a:srgbClr val="666666"/>
              </a:solidFill>
              <a:effectLst/>
              <a:uLnTx/>
              <a:uFillTx/>
              <a:latin typeface="Century Gothic"/>
              <a:ea typeface="+mn-ea"/>
              <a:cs typeface="+mn-cs"/>
            </a:endParaRPr>
          </a:p>
        </p:txBody>
      </p:sp>
      <p:sp>
        <p:nvSpPr>
          <p:cNvPr id="18" name="Espace réservé du texte 8">
            <a:extLst>
              <a:ext uri="{FF2B5EF4-FFF2-40B4-BE49-F238E27FC236}">
                <a16:creationId xmlns:a16="http://schemas.microsoft.com/office/drawing/2014/main" id="{ECA0FFE7-F472-48D8-8BB6-4B6091E1EE45}"/>
              </a:ext>
            </a:extLst>
          </p:cNvPr>
          <p:cNvSpPr txBox="1">
            <a:spLocks/>
          </p:cNvSpPr>
          <p:nvPr userDrawn="1"/>
        </p:nvSpPr>
        <p:spPr bwMode="gray">
          <a:xfrm>
            <a:off x="2165657" y="2508803"/>
            <a:ext cx="1728000" cy="360000"/>
          </a:xfrm>
          <a:prstGeom prst="roundRect">
            <a:avLst>
              <a:gd name="adj" fmla="val 12037"/>
            </a:avLst>
          </a:prstGeom>
          <a:solidFill>
            <a:srgbClr val="8DA6CF"/>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Task 1</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19" name="Espace réservé du texte 8">
            <a:extLst>
              <a:ext uri="{FF2B5EF4-FFF2-40B4-BE49-F238E27FC236}">
                <a16:creationId xmlns:a16="http://schemas.microsoft.com/office/drawing/2014/main" id="{BB07398D-4615-4180-AFD2-1469BA30D9D2}"/>
              </a:ext>
            </a:extLst>
          </p:cNvPr>
          <p:cNvSpPr txBox="1">
            <a:spLocks/>
          </p:cNvSpPr>
          <p:nvPr userDrawn="1"/>
        </p:nvSpPr>
        <p:spPr bwMode="gray">
          <a:xfrm>
            <a:off x="4049296" y="2508803"/>
            <a:ext cx="990000" cy="360000"/>
          </a:xfrm>
          <a:prstGeom prst="roundRect">
            <a:avLst>
              <a:gd name="adj" fmla="val 50000"/>
            </a:avLst>
          </a:prstGeom>
          <a:ln w="22225">
            <a:solidFill>
              <a:srgbClr val="8DA6CF"/>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8DA6CF"/>
                </a:solidFill>
                <a:effectLst/>
                <a:uLnTx/>
                <a:uFillTx/>
                <a:latin typeface="Century Gothic"/>
                <a:ea typeface="+mn-ea"/>
                <a:cs typeface="+mn-cs"/>
              </a:rPr>
              <a:t>goal</a:t>
            </a:r>
            <a:endParaRPr kumimoji="0" lang="en-GB" sz="1200" b="1" i="0" u="none" strike="noStrike" kern="1200" cap="all" spc="0" normalizeH="0" baseline="0" noProof="0">
              <a:ln>
                <a:noFill/>
              </a:ln>
              <a:solidFill>
                <a:srgbClr val="8DA6CF"/>
              </a:solidFill>
              <a:effectLst/>
              <a:uLnTx/>
              <a:uFillTx/>
              <a:latin typeface="Century Gothic"/>
              <a:ea typeface="+mn-ea"/>
              <a:cs typeface="+mn-cs"/>
            </a:endParaRPr>
          </a:p>
        </p:txBody>
      </p:sp>
      <p:sp>
        <p:nvSpPr>
          <p:cNvPr id="20" name="Espace réservé du texte 8">
            <a:extLst>
              <a:ext uri="{FF2B5EF4-FFF2-40B4-BE49-F238E27FC236}">
                <a16:creationId xmlns:a16="http://schemas.microsoft.com/office/drawing/2014/main" id="{2E33120A-0B15-401C-AA54-CB7208495829}"/>
              </a:ext>
            </a:extLst>
          </p:cNvPr>
          <p:cNvSpPr txBox="1">
            <a:spLocks/>
          </p:cNvSpPr>
          <p:nvPr userDrawn="1"/>
        </p:nvSpPr>
        <p:spPr bwMode="gray">
          <a:xfrm>
            <a:off x="4049296" y="3249427"/>
            <a:ext cx="2466000" cy="360000"/>
          </a:xfrm>
          <a:prstGeom prst="roundRect">
            <a:avLst>
              <a:gd name="adj" fmla="val 12037"/>
            </a:avLst>
          </a:prstGeom>
          <a:solidFill>
            <a:srgbClr val="6789BF"/>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Task 2</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1" name="Espace réservé du texte 8">
            <a:extLst>
              <a:ext uri="{FF2B5EF4-FFF2-40B4-BE49-F238E27FC236}">
                <a16:creationId xmlns:a16="http://schemas.microsoft.com/office/drawing/2014/main" id="{C3AAAAC7-96B8-4AE5-9AC1-A7EC29B37FED}"/>
              </a:ext>
            </a:extLst>
          </p:cNvPr>
          <p:cNvSpPr txBox="1">
            <a:spLocks/>
          </p:cNvSpPr>
          <p:nvPr userDrawn="1"/>
        </p:nvSpPr>
        <p:spPr bwMode="gray">
          <a:xfrm>
            <a:off x="6687412" y="3249427"/>
            <a:ext cx="990000" cy="360000"/>
          </a:xfrm>
          <a:prstGeom prst="roundRect">
            <a:avLst>
              <a:gd name="adj" fmla="val 50000"/>
            </a:avLst>
          </a:prstGeom>
          <a:ln w="22225">
            <a:solidFill>
              <a:srgbClr val="6789BF"/>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789BF"/>
                </a:solidFill>
                <a:effectLst/>
                <a:uLnTx/>
                <a:uFillTx/>
                <a:latin typeface="Century Gothic"/>
                <a:ea typeface="+mn-ea"/>
                <a:cs typeface="+mn-cs"/>
              </a:rPr>
              <a:t>goal</a:t>
            </a:r>
            <a:endParaRPr kumimoji="0" lang="en-GB" sz="1200" b="1" i="0" u="none" strike="noStrike" kern="1200" cap="all" spc="0" normalizeH="0" baseline="0" noProof="0">
              <a:ln>
                <a:noFill/>
              </a:ln>
              <a:solidFill>
                <a:srgbClr val="6789BF"/>
              </a:solidFill>
              <a:effectLst/>
              <a:uLnTx/>
              <a:uFillTx/>
              <a:latin typeface="Century Gothic"/>
              <a:ea typeface="+mn-ea"/>
              <a:cs typeface="+mn-cs"/>
            </a:endParaRPr>
          </a:p>
        </p:txBody>
      </p:sp>
      <p:sp>
        <p:nvSpPr>
          <p:cNvPr id="22" name="Espace réservé du texte 8">
            <a:extLst>
              <a:ext uri="{FF2B5EF4-FFF2-40B4-BE49-F238E27FC236}">
                <a16:creationId xmlns:a16="http://schemas.microsoft.com/office/drawing/2014/main" id="{D904E477-0552-4B64-BBA0-118A5052452C}"/>
              </a:ext>
            </a:extLst>
          </p:cNvPr>
          <p:cNvSpPr txBox="1">
            <a:spLocks/>
          </p:cNvSpPr>
          <p:nvPr userDrawn="1"/>
        </p:nvSpPr>
        <p:spPr bwMode="gray">
          <a:xfrm>
            <a:off x="2165657" y="3987348"/>
            <a:ext cx="5130000" cy="360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Task 3</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3" name="Espace réservé du texte 8">
            <a:extLst>
              <a:ext uri="{FF2B5EF4-FFF2-40B4-BE49-F238E27FC236}">
                <a16:creationId xmlns:a16="http://schemas.microsoft.com/office/drawing/2014/main" id="{EDFA9240-0F3A-4764-BEE6-A9F2163A70D5}"/>
              </a:ext>
            </a:extLst>
          </p:cNvPr>
          <p:cNvSpPr txBox="1">
            <a:spLocks/>
          </p:cNvSpPr>
          <p:nvPr userDrawn="1"/>
        </p:nvSpPr>
        <p:spPr bwMode="gray">
          <a:xfrm>
            <a:off x="7448912" y="3987348"/>
            <a:ext cx="990000" cy="360000"/>
          </a:xfrm>
          <a:prstGeom prst="roundRect">
            <a:avLst>
              <a:gd name="adj" fmla="val 50000"/>
            </a:avLst>
          </a:prstGeom>
          <a:ln w="22225">
            <a:solidFill>
              <a:srgbClr val="999999"/>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3"/>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999999"/>
                </a:solidFill>
                <a:effectLst/>
                <a:uLnTx/>
                <a:uFillTx/>
                <a:latin typeface="Century Gothic"/>
                <a:ea typeface="+mn-ea"/>
                <a:cs typeface="+mn-cs"/>
              </a:rPr>
              <a:t>goal</a:t>
            </a:r>
            <a:endParaRPr kumimoji="0" lang="en-GB" sz="1200" b="1" i="0" u="none" strike="noStrike" kern="1200" cap="all" spc="0" normalizeH="0" baseline="0" noProof="0">
              <a:ln>
                <a:noFill/>
              </a:ln>
              <a:solidFill>
                <a:srgbClr val="999999"/>
              </a:solidFill>
              <a:effectLst/>
              <a:uLnTx/>
              <a:uFillTx/>
              <a:latin typeface="Century Gothic"/>
              <a:ea typeface="+mn-ea"/>
              <a:cs typeface="+mn-cs"/>
            </a:endParaRPr>
          </a:p>
        </p:txBody>
      </p:sp>
      <p:sp>
        <p:nvSpPr>
          <p:cNvPr id="24" name="Espace réservé du texte 8">
            <a:extLst>
              <a:ext uri="{FF2B5EF4-FFF2-40B4-BE49-F238E27FC236}">
                <a16:creationId xmlns:a16="http://schemas.microsoft.com/office/drawing/2014/main" id="{6FEE7ACA-FC0F-4073-916F-D95261519A6A}"/>
              </a:ext>
            </a:extLst>
          </p:cNvPr>
          <p:cNvSpPr txBox="1">
            <a:spLocks/>
          </p:cNvSpPr>
          <p:nvPr userDrawn="1"/>
        </p:nvSpPr>
        <p:spPr bwMode="gray">
          <a:xfrm>
            <a:off x="6057360" y="4725144"/>
            <a:ext cx="4374000" cy="360000"/>
          </a:xfrm>
          <a:prstGeom prst="roundRect">
            <a:avLst>
              <a:gd name="adj" fmla="val 12037"/>
            </a:avLst>
          </a:prstGeom>
          <a:solidFill>
            <a:srgbClr val="666666"/>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Task 4</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5" name="Espace réservé du texte 8">
            <a:extLst>
              <a:ext uri="{FF2B5EF4-FFF2-40B4-BE49-F238E27FC236}">
                <a16:creationId xmlns:a16="http://schemas.microsoft.com/office/drawing/2014/main" id="{128B0DDD-61A7-4826-B8A4-7D660817F397}"/>
              </a:ext>
            </a:extLst>
          </p:cNvPr>
          <p:cNvSpPr txBox="1">
            <a:spLocks/>
          </p:cNvSpPr>
          <p:nvPr userDrawn="1"/>
        </p:nvSpPr>
        <p:spPr bwMode="gray">
          <a:xfrm>
            <a:off x="4771472" y="4725144"/>
            <a:ext cx="1116000" cy="360000"/>
          </a:xfrm>
          <a:prstGeom prst="roundRect">
            <a:avLst>
              <a:gd name="adj" fmla="val 50000"/>
            </a:avLst>
          </a:prstGeom>
          <a:ln w="22225">
            <a:solidFill>
              <a:srgbClr val="666666"/>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4"/>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66666"/>
                </a:solidFill>
                <a:effectLst/>
                <a:uLnTx/>
                <a:uFillTx/>
                <a:latin typeface="Century Gothic"/>
                <a:ea typeface="+mn-ea"/>
                <a:cs typeface="+mn-cs"/>
              </a:rPr>
              <a:t>Kick-off</a:t>
            </a:r>
            <a:endParaRPr kumimoji="0" lang="en-GB" sz="1200" b="1" i="0" u="none" strike="noStrike" kern="1200" cap="all" spc="0" normalizeH="0" baseline="0" noProof="0">
              <a:ln>
                <a:noFill/>
              </a:ln>
              <a:solidFill>
                <a:srgbClr val="666666"/>
              </a:solidFill>
              <a:effectLst/>
              <a:uLnTx/>
              <a:uFillTx/>
              <a:latin typeface="Century Gothic"/>
              <a:ea typeface="+mn-ea"/>
              <a:cs typeface="+mn-cs"/>
            </a:endParaRPr>
          </a:p>
        </p:txBody>
      </p:sp>
      <p:sp>
        <p:nvSpPr>
          <p:cNvPr id="27" name="Espace réservé du texte 8">
            <a:extLst>
              <a:ext uri="{FF2B5EF4-FFF2-40B4-BE49-F238E27FC236}">
                <a16:creationId xmlns:a16="http://schemas.microsoft.com/office/drawing/2014/main" id="{FD077CC5-04C0-4185-85DB-545DC78413B5}"/>
              </a:ext>
            </a:extLst>
          </p:cNvPr>
          <p:cNvSpPr txBox="1">
            <a:spLocks/>
          </p:cNvSpPr>
          <p:nvPr userDrawn="1"/>
        </p:nvSpPr>
        <p:spPr bwMode="gray">
          <a:xfrm>
            <a:off x="2166802" y="1931407"/>
            <a:ext cx="9324000" cy="108000"/>
          </a:xfrm>
          <a:prstGeom prst="rightArrow">
            <a:avLst>
              <a:gd name="adj1" fmla="val 30869"/>
              <a:gd name="adj2" fmla="val 178985"/>
            </a:avLst>
          </a:prstGeom>
          <a:solidFill>
            <a:srgbClr val="416BAF"/>
          </a:solid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00" b="1" kern="1200" cap="all" baseline="0">
                <a:ln>
                  <a:solidFill>
                    <a:schemeClr val="tx1">
                      <a:alpha val="0"/>
                    </a:schemeClr>
                  </a:solidFill>
                </a:ln>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00" b="1" i="0" u="none" strike="noStrike" kern="1200" cap="all" spc="0" normalizeH="0" baseline="0" noProof="0">
                <a:ln>
                  <a:solidFill>
                    <a:sysClr val="windowText" lastClr="000000">
                      <a:alpha val="0"/>
                    </a:sysClr>
                  </a:solidFill>
                </a:ln>
                <a:solidFill>
                  <a:srgbClr val="416BAF"/>
                </a:solidFill>
                <a:effectLst/>
                <a:uLnTx/>
                <a:uFillTx/>
                <a:latin typeface="Century Gothic"/>
                <a:ea typeface="+mn-ea"/>
                <a:cs typeface="+mn-cs"/>
              </a:rPr>
              <a:t> </a:t>
            </a:r>
          </a:p>
        </p:txBody>
      </p:sp>
    </p:spTree>
    <p:extLst>
      <p:ext uri="{BB962C8B-B14F-4D97-AF65-F5344CB8AC3E}">
        <p14:creationId xmlns:p14="http://schemas.microsoft.com/office/powerpoint/2010/main" val="7710677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Chart 1">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6" name="Titre 1">
            <a:extLst>
              <a:ext uri="{FF2B5EF4-FFF2-40B4-BE49-F238E27FC236}">
                <a16:creationId xmlns:a16="http://schemas.microsoft.com/office/drawing/2014/main" id="{DDD9B8CF-92F0-4B5E-AE07-40BC779AD7F1}"/>
              </a:ext>
            </a:extLst>
          </p:cNvPr>
          <p:cNvSpPr txBox="1">
            <a:spLocks/>
          </p:cNvSpPr>
          <p:nvPr userDrawn="1"/>
        </p:nvSpPr>
        <p:spPr bwMode="gray">
          <a:xfrm>
            <a:off x="720000" y="656693"/>
            <a:ext cx="4320000" cy="360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000" b="1" i="0" u="none" strike="noStrike" kern="1200" cap="all" spc="0" normalizeH="0" baseline="0" noProof="0">
                <a:ln>
                  <a:noFill/>
                </a:ln>
                <a:solidFill>
                  <a:srgbClr val="416BAF"/>
                </a:solidFill>
                <a:effectLst/>
                <a:uLnTx/>
                <a:uFillTx/>
                <a:latin typeface="Century Gothic"/>
                <a:ea typeface="+mj-ea"/>
                <a:cs typeface="+mj-cs"/>
              </a:rPr>
              <a:t>Title</a:t>
            </a:r>
            <a:endParaRPr kumimoji="0" lang="en-US" sz="2000" b="1" i="0" u="none" strike="noStrike" kern="1200" cap="all" spc="0" normalizeH="0" baseline="0" noProof="0">
              <a:ln>
                <a:noFill/>
              </a:ln>
              <a:solidFill>
                <a:srgbClr val="416BAF"/>
              </a:solidFill>
              <a:effectLst/>
              <a:uLnTx/>
              <a:uFillTx/>
              <a:latin typeface="Century Gothic"/>
              <a:ea typeface="+mj-ea"/>
              <a:cs typeface="+mj-cs"/>
            </a:endParaRPr>
          </a:p>
        </p:txBody>
      </p:sp>
      <p:sp>
        <p:nvSpPr>
          <p:cNvPr id="7" name="Espace réservé du numéro de diapositive 4">
            <a:extLst>
              <a:ext uri="{FF2B5EF4-FFF2-40B4-BE49-F238E27FC236}">
                <a16:creationId xmlns:a16="http://schemas.microsoft.com/office/drawing/2014/main" id="{53B12373-638E-4584-ADE1-1BBF4B4F841B}"/>
              </a:ext>
            </a:extLst>
          </p:cNvPr>
          <p:cNvSpPr txBox="1">
            <a:spLocks/>
          </p:cNvSpPr>
          <p:nvPr userDrawn="1"/>
        </p:nvSpPr>
        <p:spPr bwMode="gray">
          <a:xfrm>
            <a:off x="11615899" y="6238070"/>
            <a:ext cx="576101" cy="404812"/>
          </a:xfrm>
          <a:prstGeom prst="rect">
            <a:avLst/>
          </a:prstGeom>
        </p:spPr>
        <p:txBody>
          <a:bodyPr vert="horz" lIns="0" tIns="0" rIns="0" bIns="0" rtlCol="0" anchor="ctr" anchorCtr="0">
            <a:noAutofit/>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
        <p:nvSpPr>
          <p:cNvPr id="8" name="Espace réservé du texte 7">
            <a:extLst>
              <a:ext uri="{FF2B5EF4-FFF2-40B4-BE49-F238E27FC236}">
                <a16:creationId xmlns:a16="http://schemas.microsoft.com/office/drawing/2014/main" id="{488D50DB-DFE6-4849-8D67-4AC7C1A79D80}"/>
              </a:ext>
            </a:extLst>
          </p:cNvPr>
          <p:cNvSpPr txBox="1">
            <a:spLocks/>
          </p:cNvSpPr>
          <p:nvPr userDrawn="1"/>
        </p:nvSpPr>
        <p:spPr bwMode="gray">
          <a:xfrm>
            <a:off x="720000" y="944725"/>
            <a:ext cx="4320000" cy="360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2000" b="0"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000" b="0" i="0" u="none" strike="noStrike" kern="1200" cap="all" spc="0" normalizeH="0" baseline="0" noProof="0">
                <a:ln>
                  <a:noFill/>
                </a:ln>
                <a:solidFill>
                  <a:sysClr val="windowText" lastClr="000000"/>
                </a:solidFill>
                <a:effectLst/>
                <a:uLnTx/>
                <a:uFillTx/>
                <a:latin typeface="Century Gothic"/>
                <a:ea typeface="+mn-ea"/>
                <a:cs typeface="+mn-cs"/>
              </a:rPr>
              <a:t>Subtitle</a:t>
            </a:r>
          </a:p>
        </p:txBody>
      </p:sp>
      <p:sp>
        <p:nvSpPr>
          <p:cNvPr id="9" name="Espace réservé du texte 8">
            <a:extLst>
              <a:ext uri="{FF2B5EF4-FFF2-40B4-BE49-F238E27FC236}">
                <a16:creationId xmlns:a16="http://schemas.microsoft.com/office/drawing/2014/main" id="{A1477A94-3016-45B9-89D4-E65524478F5E}"/>
              </a:ext>
            </a:extLst>
          </p:cNvPr>
          <p:cNvSpPr txBox="1">
            <a:spLocks/>
          </p:cNvSpPr>
          <p:nvPr userDrawn="1"/>
        </p:nvSpPr>
        <p:spPr bwMode="gray">
          <a:xfrm>
            <a:off x="6100592" y="87271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5"/>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5"/>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BBB1A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BBB1A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BBB1A4"/>
              </a:solidFill>
              <a:effectLst/>
              <a:uLnTx/>
              <a:uFillTx/>
              <a:latin typeface="Century Gothic"/>
              <a:ea typeface="+mn-ea"/>
              <a:cs typeface="+mn-cs"/>
            </a:endParaRPr>
          </a:p>
        </p:txBody>
      </p:sp>
      <p:sp>
        <p:nvSpPr>
          <p:cNvPr id="10" name="Espace réservé du texte 8">
            <a:extLst>
              <a:ext uri="{FF2B5EF4-FFF2-40B4-BE49-F238E27FC236}">
                <a16:creationId xmlns:a16="http://schemas.microsoft.com/office/drawing/2014/main" id="{840EC39D-A05A-434E-9D08-6375648C73C2}"/>
              </a:ext>
            </a:extLst>
          </p:cNvPr>
          <p:cNvSpPr txBox="1">
            <a:spLocks/>
          </p:cNvSpPr>
          <p:nvPr userDrawn="1"/>
        </p:nvSpPr>
        <p:spPr bwMode="gray">
          <a:xfrm>
            <a:off x="8477788" y="721080"/>
            <a:ext cx="2988000" cy="288000"/>
          </a:xfrm>
          <a:prstGeom prst="roundRect">
            <a:avLst>
              <a:gd name="adj" fmla="val 12037"/>
            </a:avLst>
          </a:prstGeom>
          <a:solidFill>
            <a:srgbClr val="666666"/>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11" name="Espace réservé pour une image  10">
            <a:extLst>
              <a:ext uri="{FF2B5EF4-FFF2-40B4-BE49-F238E27FC236}">
                <a16:creationId xmlns:a16="http://schemas.microsoft.com/office/drawing/2014/main" id="{2B66075F-5EB6-43D4-87B4-4B7A6B66E6BD}"/>
              </a:ext>
            </a:extLst>
          </p:cNvPr>
          <p:cNvSpPr txBox="1">
            <a:spLocks/>
          </p:cNvSpPr>
          <p:nvPr userDrawn="1"/>
        </p:nvSpPr>
        <p:spPr bwMode="gray">
          <a:xfrm>
            <a:off x="5474464" y="85798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12" name="Espace réservé du texte 8">
            <a:extLst>
              <a:ext uri="{FF2B5EF4-FFF2-40B4-BE49-F238E27FC236}">
                <a16:creationId xmlns:a16="http://schemas.microsoft.com/office/drawing/2014/main" id="{2880BC8D-5E75-4007-A2A8-2AA70378E799}"/>
              </a:ext>
            </a:extLst>
          </p:cNvPr>
          <p:cNvSpPr txBox="1">
            <a:spLocks/>
          </p:cNvSpPr>
          <p:nvPr userDrawn="1"/>
        </p:nvSpPr>
        <p:spPr bwMode="gray">
          <a:xfrm>
            <a:off x="6100592" y="1580164"/>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5"/>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5"/>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BBB1A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BBB1A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BBB1A4"/>
              </a:solidFill>
              <a:effectLst/>
              <a:uLnTx/>
              <a:uFillTx/>
              <a:latin typeface="Century Gothic"/>
              <a:ea typeface="+mn-ea"/>
              <a:cs typeface="+mn-cs"/>
            </a:endParaRPr>
          </a:p>
        </p:txBody>
      </p:sp>
      <p:sp>
        <p:nvSpPr>
          <p:cNvPr id="13" name="Espace réservé pour une image  10">
            <a:extLst>
              <a:ext uri="{FF2B5EF4-FFF2-40B4-BE49-F238E27FC236}">
                <a16:creationId xmlns:a16="http://schemas.microsoft.com/office/drawing/2014/main" id="{4CD76DDA-12AF-4DBD-A05C-66EBBB9F7D46}"/>
              </a:ext>
            </a:extLst>
          </p:cNvPr>
          <p:cNvSpPr txBox="1">
            <a:spLocks/>
          </p:cNvSpPr>
          <p:nvPr userDrawn="1"/>
        </p:nvSpPr>
        <p:spPr bwMode="gray">
          <a:xfrm>
            <a:off x="5474464" y="1565432"/>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14" name="Espace réservé du texte 8">
            <a:extLst>
              <a:ext uri="{FF2B5EF4-FFF2-40B4-BE49-F238E27FC236}">
                <a16:creationId xmlns:a16="http://schemas.microsoft.com/office/drawing/2014/main" id="{4BA83F26-1295-4F0F-AB33-503B463D9B3A}"/>
              </a:ext>
            </a:extLst>
          </p:cNvPr>
          <p:cNvSpPr txBox="1">
            <a:spLocks/>
          </p:cNvSpPr>
          <p:nvPr userDrawn="1"/>
        </p:nvSpPr>
        <p:spPr bwMode="gray">
          <a:xfrm>
            <a:off x="9230444" y="1160748"/>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15" name="Espace réservé pour une image  10">
            <a:extLst>
              <a:ext uri="{FF2B5EF4-FFF2-40B4-BE49-F238E27FC236}">
                <a16:creationId xmlns:a16="http://schemas.microsoft.com/office/drawing/2014/main" id="{07703590-6BE7-4E09-802A-D0F22F1ADFF0}"/>
              </a:ext>
            </a:extLst>
          </p:cNvPr>
          <p:cNvSpPr txBox="1">
            <a:spLocks/>
          </p:cNvSpPr>
          <p:nvPr userDrawn="1"/>
        </p:nvSpPr>
        <p:spPr bwMode="gray">
          <a:xfrm>
            <a:off x="8604316" y="1146016"/>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16" name="Espace réservé du texte 8">
            <a:extLst>
              <a:ext uri="{FF2B5EF4-FFF2-40B4-BE49-F238E27FC236}">
                <a16:creationId xmlns:a16="http://schemas.microsoft.com/office/drawing/2014/main" id="{5CEBE6A3-9C40-4C59-9910-F8C4D566BFD3}"/>
              </a:ext>
            </a:extLst>
          </p:cNvPr>
          <p:cNvSpPr txBox="1">
            <a:spLocks/>
          </p:cNvSpPr>
          <p:nvPr userDrawn="1"/>
        </p:nvSpPr>
        <p:spPr bwMode="gray">
          <a:xfrm>
            <a:off x="9230444" y="183117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17" name="Espace réservé pour une image  10">
            <a:extLst>
              <a:ext uri="{FF2B5EF4-FFF2-40B4-BE49-F238E27FC236}">
                <a16:creationId xmlns:a16="http://schemas.microsoft.com/office/drawing/2014/main" id="{69DB278F-C096-44B2-9C62-225FC0A3A307}"/>
              </a:ext>
            </a:extLst>
          </p:cNvPr>
          <p:cNvSpPr txBox="1">
            <a:spLocks/>
          </p:cNvSpPr>
          <p:nvPr userDrawn="1"/>
        </p:nvSpPr>
        <p:spPr bwMode="gray">
          <a:xfrm>
            <a:off x="8604316" y="1816440"/>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18" name="Espace réservé du texte 8">
            <a:extLst>
              <a:ext uri="{FF2B5EF4-FFF2-40B4-BE49-F238E27FC236}">
                <a16:creationId xmlns:a16="http://schemas.microsoft.com/office/drawing/2014/main" id="{004D51D2-369C-4785-BA33-D534BD8C9090}"/>
              </a:ext>
            </a:extLst>
          </p:cNvPr>
          <p:cNvSpPr txBox="1">
            <a:spLocks/>
          </p:cNvSpPr>
          <p:nvPr userDrawn="1"/>
        </p:nvSpPr>
        <p:spPr bwMode="gray">
          <a:xfrm>
            <a:off x="10754576" y="1160748"/>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19" name="Espace réservé pour une image  10">
            <a:extLst>
              <a:ext uri="{FF2B5EF4-FFF2-40B4-BE49-F238E27FC236}">
                <a16:creationId xmlns:a16="http://schemas.microsoft.com/office/drawing/2014/main" id="{CD4527DB-E1D6-4DD4-98DD-1C84727BDA22}"/>
              </a:ext>
            </a:extLst>
          </p:cNvPr>
          <p:cNvSpPr txBox="1">
            <a:spLocks/>
          </p:cNvSpPr>
          <p:nvPr userDrawn="1"/>
        </p:nvSpPr>
        <p:spPr bwMode="gray">
          <a:xfrm>
            <a:off x="10128448" y="1146016"/>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20" name="Espace réservé du texte 8">
            <a:extLst>
              <a:ext uri="{FF2B5EF4-FFF2-40B4-BE49-F238E27FC236}">
                <a16:creationId xmlns:a16="http://schemas.microsoft.com/office/drawing/2014/main" id="{41F01F2D-A0BC-4E17-9677-BB88D1354AA0}"/>
              </a:ext>
            </a:extLst>
          </p:cNvPr>
          <p:cNvSpPr txBox="1">
            <a:spLocks/>
          </p:cNvSpPr>
          <p:nvPr userDrawn="1"/>
        </p:nvSpPr>
        <p:spPr bwMode="gray">
          <a:xfrm>
            <a:off x="10754576" y="183117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21" name="Espace réservé pour une image  10">
            <a:extLst>
              <a:ext uri="{FF2B5EF4-FFF2-40B4-BE49-F238E27FC236}">
                <a16:creationId xmlns:a16="http://schemas.microsoft.com/office/drawing/2014/main" id="{40464F9D-B51C-4682-9877-FA33E7184DC4}"/>
              </a:ext>
            </a:extLst>
          </p:cNvPr>
          <p:cNvSpPr txBox="1">
            <a:spLocks/>
          </p:cNvSpPr>
          <p:nvPr userDrawn="1"/>
        </p:nvSpPr>
        <p:spPr bwMode="gray">
          <a:xfrm>
            <a:off x="10128448" y="1816440"/>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22" name="Espace réservé du texte 8">
            <a:extLst>
              <a:ext uri="{FF2B5EF4-FFF2-40B4-BE49-F238E27FC236}">
                <a16:creationId xmlns:a16="http://schemas.microsoft.com/office/drawing/2014/main" id="{7D9A9ABA-C218-4DA5-B2A6-6D23D6041F07}"/>
              </a:ext>
            </a:extLst>
          </p:cNvPr>
          <p:cNvSpPr txBox="1">
            <a:spLocks/>
          </p:cNvSpPr>
          <p:nvPr userDrawn="1"/>
        </p:nvSpPr>
        <p:spPr bwMode="gray">
          <a:xfrm>
            <a:off x="720000" y="2672916"/>
            <a:ext cx="1440000" cy="288000"/>
          </a:xfrm>
          <a:prstGeom prst="roundRect">
            <a:avLst>
              <a:gd name="adj" fmla="val 12037"/>
            </a:avLst>
          </a:prstGeom>
          <a:solidFill>
            <a:srgbClr val="6789BF"/>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3" name="Espace réservé du texte 8">
            <a:extLst>
              <a:ext uri="{FF2B5EF4-FFF2-40B4-BE49-F238E27FC236}">
                <a16:creationId xmlns:a16="http://schemas.microsoft.com/office/drawing/2014/main" id="{7933560E-C6D5-4B6A-AD2B-14BADD652B0C}"/>
              </a:ext>
            </a:extLst>
          </p:cNvPr>
          <p:cNvSpPr txBox="1">
            <a:spLocks/>
          </p:cNvSpPr>
          <p:nvPr userDrawn="1"/>
        </p:nvSpPr>
        <p:spPr bwMode="gray">
          <a:xfrm>
            <a:off x="2273535" y="2672916"/>
            <a:ext cx="1440000" cy="288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4" name="Espace réservé du texte 8">
            <a:extLst>
              <a:ext uri="{FF2B5EF4-FFF2-40B4-BE49-F238E27FC236}">
                <a16:creationId xmlns:a16="http://schemas.microsoft.com/office/drawing/2014/main" id="{D700A86C-ABA3-4182-84F2-4AAB61B57C33}"/>
              </a:ext>
            </a:extLst>
          </p:cNvPr>
          <p:cNvSpPr txBox="1">
            <a:spLocks/>
          </p:cNvSpPr>
          <p:nvPr userDrawn="1"/>
        </p:nvSpPr>
        <p:spPr bwMode="gray">
          <a:xfrm>
            <a:off x="3827070" y="2672916"/>
            <a:ext cx="1440000" cy="288000"/>
          </a:xfrm>
          <a:prstGeom prst="roundRect">
            <a:avLst>
              <a:gd name="adj" fmla="val 12037"/>
            </a:avLst>
          </a:prstGeom>
          <a:solidFill>
            <a:srgbClr val="333333"/>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5" name="Espace réservé du texte 8">
            <a:extLst>
              <a:ext uri="{FF2B5EF4-FFF2-40B4-BE49-F238E27FC236}">
                <a16:creationId xmlns:a16="http://schemas.microsoft.com/office/drawing/2014/main" id="{2FA197BF-7608-4034-B0CE-1A284FBE9F6C}"/>
              </a:ext>
            </a:extLst>
          </p:cNvPr>
          <p:cNvSpPr txBox="1">
            <a:spLocks/>
          </p:cNvSpPr>
          <p:nvPr userDrawn="1"/>
        </p:nvSpPr>
        <p:spPr bwMode="gray">
          <a:xfrm>
            <a:off x="5380605" y="2672916"/>
            <a:ext cx="2988000" cy="288000"/>
          </a:xfrm>
          <a:prstGeom prst="roundRect">
            <a:avLst>
              <a:gd name="adj" fmla="val 12037"/>
            </a:avLst>
          </a:prstGeom>
          <a:solidFill>
            <a:srgbClr val="8DA6CF"/>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7" name="Espace réservé du texte 8">
            <a:extLst>
              <a:ext uri="{FF2B5EF4-FFF2-40B4-BE49-F238E27FC236}">
                <a16:creationId xmlns:a16="http://schemas.microsoft.com/office/drawing/2014/main" id="{A1D823C6-C780-4D64-8B03-B68018B05DED}"/>
              </a:ext>
            </a:extLst>
          </p:cNvPr>
          <p:cNvSpPr txBox="1">
            <a:spLocks/>
          </p:cNvSpPr>
          <p:nvPr userDrawn="1"/>
        </p:nvSpPr>
        <p:spPr bwMode="gray">
          <a:xfrm>
            <a:off x="8482140" y="2672916"/>
            <a:ext cx="1440000" cy="288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8" name="Espace réservé du texte 8">
            <a:extLst>
              <a:ext uri="{FF2B5EF4-FFF2-40B4-BE49-F238E27FC236}">
                <a16:creationId xmlns:a16="http://schemas.microsoft.com/office/drawing/2014/main" id="{FD80453C-D397-4F28-A2AA-5CC3858EBFB7}"/>
              </a:ext>
            </a:extLst>
          </p:cNvPr>
          <p:cNvSpPr txBox="1">
            <a:spLocks/>
          </p:cNvSpPr>
          <p:nvPr userDrawn="1"/>
        </p:nvSpPr>
        <p:spPr bwMode="gray">
          <a:xfrm>
            <a:off x="10035676" y="2672916"/>
            <a:ext cx="1440000" cy="288000"/>
          </a:xfrm>
          <a:prstGeom prst="roundRect">
            <a:avLst>
              <a:gd name="adj" fmla="val 12037"/>
            </a:avLst>
          </a:prstGeom>
          <a:solidFill>
            <a:srgbClr val="333333"/>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ysClr val="window" lastClr="FFFFFF"/>
                </a:solidFill>
                <a:effectLst/>
                <a:uLnTx/>
                <a:uFillTx/>
                <a:latin typeface="Century Gothic"/>
                <a:ea typeface="+mn-ea"/>
                <a:cs typeface="+mn-cs"/>
              </a:rPr>
              <a:t>Team title</a:t>
            </a:r>
            <a:endParaRPr kumimoji="0" lang="en-GB" sz="1200" b="1" i="0" u="none" strike="noStrike" kern="1200" cap="all" spc="0" normalizeH="0" baseline="0" noProof="0">
              <a:ln>
                <a:noFill/>
              </a:ln>
              <a:solidFill>
                <a:sysClr val="window" lastClr="FFFFFF"/>
              </a:solidFill>
              <a:effectLst/>
              <a:uLnTx/>
              <a:uFillTx/>
              <a:latin typeface="Century Gothic"/>
              <a:ea typeface="+mn-ea"/>
              <a:cs typeface="+mn-cs"/>
            </a:endParaRPr>
          </a:p>
        </p:txBody>
      </p:sp>
      <p:sp>
        <p:nvSpPr>
          <p:cNvPr id="29" name="Espace réservé du texte 8">
            <a:extLst>
              <a:ext uri="{FF2B5EF4-FFF2-40B4-BE49-F238E27FC236}">
                <a16:creationId xmlns:a16="http://schemas.microsoft.com/office/drawing/2014/main" id="{DB500836-CFCA-485A-9C5A-D2681C9D4C39}"/>
              </a:ext>
            </a:extLst>
          </p:cNvPr>
          <p:cNvSpPr txBox="1">
            <a:spLocks/>
          </p:cNvSpPr>
          <p:nvPr userDrawn="1"/>
        </p:nvSpPr>
        <p:spPr bwMode="gray">
          <a:xfrm>
            <a:off x="145792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789B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789B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789BF"/>
              </a:solidFill>
              <a:effectLst/>
              <a:uLnTx/>
              <a:uFillTx/>
              <a:latin typeface="Century Gothic"/>
              <a:ea typeface="+mn-ea"/>
              <a:cs typeface="+mn-cs"/>
            </a:endParaRPr>
          </a:p>
        </p:txBody>
      </p:sp>
      <p:sp>
        <p:nvSpPr>
          <p:cNvPr id="30" name="Espace réservé pour une image  10">
            <a:extLst>
              <a:ext uri="{FF2B5EF4-FFF2-40B4-BE49-F238E27FC236}">
                <a16:creationId xmlns:a16="http://schemas.microsoft.com/office/drawing/2014/main" id="{0400A1EB-71F2-4E9B-B69B-01FD62FD0104}"/>
              </a:ext>
            </a:extLst>
          </p:cNvPr>
          <p:cNvSpPr txBox="1">
            <a:spLocks/>
          </p:cNvSpPr>
          <p:nvPr userDrawn="1"/>
        </p:nvSpPr>
        <p:spPr bwMode="gray">
          <a:xfrm>
            <a:off x="831796"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31" name="Espace réservé du texte 8">
            <a:extLst>
              <a:ext uri="{FF2B5EF4-FFF2-40B4-BE49-F238E27FC236}">
                <a16:creationId xmlns:a16="http://schemas.microsoft.com/office/drawing/2014/main" id="{8563923A-6011-42E4-93E2-5291EF2172AC}"/>
              </a:ext>
            </a:extLst>
          </p:cNvPr>
          <p:cNvSpPr txBox="1">
            <a:spLocks/>
          </p:cNvSpPr>
          <p:nvPr userDrawn="1"/>
        </p:nvSpPr>
        <p:spPr bwMode="gray">
          <a:xfrm>
            <a:off x="145792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789B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789B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789BF"/>
              </a:solidFill>
              <a:effectLst/>
              <a:uLnTx/>
              <a:uFillTx/>
              <a:latin typeface="Century Gothic"/>
              <a:ea typeface="+mn-ea"/>
              <a:cs typeface="+mn-cs"/>
            </a:endParaRPr>
          </a:p>
        </p:txBody>
      </p:sp>
      <p:sp>
        <p:nvSpPr>
          <p:cNvPr id="32" name="Espace réservé pour une image  10">
            <a:extLst>
              <a:ext uri="{FF2B5EF4-FFF2-40B4-BE49-F238E27FC236}">
                <a16:creationId xmlns:a16="http://schemas.microsoft.com/office/drawing/2014/main" id="{F529762E-BE4B-4C31-8BE7-FB5A9B7A9DB2}"/>
              </a:ext>
            </a:extLst>
          </p:cNvPr>
          <p:cNvSpPr txBox="1">
            <a:spLocks/>
          </p:cNvSpPr>
          <p:nvPr userDrawn="1"/>
        </p:nvSpPr>
        <p:spPr bwMode="gray">
          <a:xfrm>
            <a:off x="831796"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33" name="Espace réservé du texte 8">
            <a:extLst>
              <a:ext uri="{FF2B5EF4-FFF2-40B4-BE49-F238E27FC236}">
                <a16:creationId xmlns:a16="http://schemas.microsoft.com/office/drawing/2014/main" id="{235295CE-1BF4-4AD1-BCC5-6A05E7491B02}"/>
              </a:ext>
            </a:extLst>
          </p:cNvPr>
          <p:cNvSpPr txBox="1">
            <a:spLocks/>
          </p:cNvSpPr>
          <p:nvPr userDrawn="1"/>
        </p:nvSpPr>
        <p:spPr bwMode="gray">
          <a:xfrm>
            <a:off x="1457924" y="469625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789B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789B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789BF"/>
              </a:solidFill>
              <a:effectLst/>
              <a:uLnTx/>
              <a:uFillTx/>
              <a:latin typeface="Century Gothic"/>
              <a:ea typeface="+mn-ea"/>
              <a:cs typeface="+mn-cs"/>
            </a:endParaRPr>
          </a:p>
        </p:txBody>
      </p:sp>
      <p:sp>
        <p:nvSpPr>
          <p:cNvPr id="34" name="Espace réservé pour une image  10">
            <a:extLst>
              <a:ext uri="{FF2B5EF4-FFF2-40B4-BE49-F238E27FC236}">
                <a16:creationId xmlns:a16="http://schemas.microsoft.com/office/drawing/2014/main" id="{4A485ABA-C04D-4EF4-918F-211EF15A6C3D}"/>
              </a:ext>
            </a:extLst>
          </p:cNvPr>
          <p:cNvSpPr txBox="1">
            <a:spLocks/>
          </p:cNvSpPr>
          <p:nvPr userDrawn="1"/>
        </p:nvSpPr>
        <p:spPr bwMode="gray">
          <a:xfrm>
            <a:off x="831796" y="4681520"/>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35" name="Espace réservé du texte 8">
            <a:extLst>
              <a:ext uri="{FF2B5EF4-FFF2-40B4-BE49-F238E27FC236}">
                <a16:creationId xmlns:a16="http://schemas.microsoft.com/office/drawing/2014/main" id="{CF3DE523-422E-4424-887B-099BDD3D315A}"/>
              </a:ext>
            </a:extLst>
          </p:cNvPr>
          <p:cNvSpPr txBox="1">
            <a:spLocks/>
          </p:cNvSpPr>
          <p:nvPr userDrawn="1"/>
        </p:nvSpPr>
        <p:spPr bwMode="gray">
          <a:xfrm>
            <a:off x="2990856"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36" name="Espace réservé pour une image  10">
            <a:extLst>
              <a:ext uri="{FF2B5EF4-FFF2-40B4-BE49-F238E27FC236}">
                <a16:creationId xmlns:a16="http://schemas.microsoft.com/office/drawing/2014/main" id="{946EE228-4757-42EF-9D06-5344F1CC4409}"/>
              </a:ext>
            </a:extLst>
          </p:cNvPr>
          <p:cNvSpPr txBox="1">
            <a:spLocks/>
          </p:cNvSpPr>
          <p:nvPr userDrawn="1"/>
        </p:nvSpPr>
        <p:spPr bwMode="gray">
          <a:xfrm>
            <a:off x="2364728"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37" name="Espace réservé du texte 8">
            <a:extLst>
              <a:ext uri="{FF2B5EF4-FFF2-40B4-BE49-F238E27FC236}">
                <a16:creationId xmlns:a16="http://schemas.microsoft.com/office/drawing/2014/main" id="{F1A36353-A1FA-40EE-A82C-D96363EFA2F9}"/>
              </a:ext>
            </a:extLst>
          </p:cNvPr>
          <p:cNvSpPr txBox="1">
            <a:spLocks/>
          </p:cNvSpPr>
          <p:nvPr userDrawn="1"/>
        </p:nvSpPr>
        <p:spPr bwMode="gray">
          <a:xfrm>
            <a:off x="454112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38" name="Espace réservé pour une image  10">
            <a:extLst>
              <a:ext uri="{FF2B5EF4-FFF2-40B4-BE49-F238E27FC236}">
                <a16:creationId xmlns:a16="http://schemas.microsoft.com/office/drawing/2014/main" id="{0E3740DD-5017-4060-9D89-6950F8E2EDFE}"/>
              </a:ext>
            </a:extLst>
          </p:cNvPr>
          <p:cNvSpPr txBox="1">
            <a:spLocks/>
          </p:cNvSpPr>
          <p:nvPr userDrawn="1"/>
        </p:nvSpPr>
        <p:spPr bwMode="gray">
          <a:xfrm>
            <a:off x="3914996"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39" name="Espace réservé du texte 8">
            <a:extLst>
              <a:ext uri="{FF2B5EF4-FFF2-40B4-BE49-F238E27FC236}">
                <a16:creationId xmlns:a16="http://schemas.microsoft.com/office/drawing/2014/main" id="{01A521A8-2E70-4E25-8328-BF2FA7FC4FBC}"/>
              </a:ext>
            </a:extLst>
          </p:cNvPr>
          <p:cNvSpPr txBox="1">
            <a:spLocks/>
          </p:cNvSpPr>
          <p:nvPr userDrawn="1"/>
        </p:nvSpPr>
        <p:spPr bwMode="gray">
          <a:xfrm>
            <a:off x="454112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40" name="Espace réservé pour une image  10">
            <a:extLst>
              <a:ext uri="{FF2B5EF4-FFF2-40B4-BE49-F238E27FC236}">
                <a16:creationId xmlns:a16="http://schemas.microsoft.com/office/drawing/2014/main" id="{8B454CE0-C348-4F23-9EA0-A05EBA4EEC90}"/>
              </a:ext>
            </a:extLst>
          </p:cNvPr>
          <p:cNvSpPr txBox="1">
            <a:spLocks/>
          </p:cNvSpPr>
          <p:nvPr userDrawn="1"/>
        </p:nvSpPr>
        <p:spPr bwMode="gray">
          <a:xfrm>
            <a:off x="3914996"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41" name="Espace réservé du texte 8">
            <a:extLst>
              <a:ext uri="{FF2B5EF4-FFF2-40B4-BE49-F238E27FC236}">
                <a16:creationId xmlns:a16="http://schemas.microsoft.com/office/drawing/2014/main" id="{45EF7922-DAF4-45A1-AB44-5A71099FE0C3}"/>
              </a:ext>
            </a:extLst>
          </p:cNvPr>
          <p:cNvSpPr txBox="1">
            <a:spLocks/>
          </p:cNvSpPr>
          <p:nvPr userDrawn="1"/>
        </p:nvSpPr>
        <p:spPr bwMode="gray">
          <a:xfrm>
            <a:off x="6100592"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DA6C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DA6C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DA6CF"/>
              </a:solidFill>
              <a:effectLst/>
              <a:uLnTx/>
              <a:uFillTx/>
              <a:latin typeface="Century Gothic"/>
              <a:ea typeface="+mn-ea"/>
              <a:cs typeface="+mn-cs"/>
            </a:endParaRPr>
          </a:p>
        </p:txBody>
      </p:sp>
      <p:sp>
        <p:nvSpPr>
          <p:cNvPr id="42" name="Espace réservé pour une image  10">
            <a:extLst>
              <a:ext uri="{FF2B5EF4-FFF2-40B4-BE49-F238E27FC236}">
                <a16:creationId xmlns:a16="http://schemas.microsoft.com/office/drawing/2014/main" id="{146F92F7-92E2-424B-AB45-58F9594DEBEE}"/>
              </a:ext>
            </a:extLst>
          </p:cNvPr>
          <p:cNvSpPr txBox="1">
            <a:spLocks/>
          </p:cNvSpPr>
          <p:nvPr userDrawn="1"/>
        </p:nvSpPr>
        <p:spPr bwMode="gray">
          <a:xfrm>
            <a:off x="5474464"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43" name="Espace réservé du texte 8">
            <a:extLst>
              <a:ext uri="{FF2B5EF4-FFF2-40B4-BE49-F238E27FC236}">
                <a16:creationId xmlns:a16="http://schemas.microsoft.com/office/drawing/2014/main" id="{1AD4982A-3D2A-4028-8B93-65DAF91B64D7}"/>
              </a:ext>
            </a:extLst>
          </p:cNvPr>
          <p:cNvSpPr txBox="1">
            <a:spLocks/>
          </p:cNvSpPr>
          <p:nvPr userDrawn="1"/>
        </p:nvSpPr>
        <p:spPr bwMode="gray">
          <a:xfrm>
            <a:off x="6100592"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DA6C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DA6C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DA6CF"/>
              </a:solidFill>
              <a:effectLst/>
              <a:uLnTx/>
              <a:uFillTx/>
              <a:latin typeface="Century Gothic"/>
              <a:ea typeface="+mn-ea"/>
              <a:cs typeface="+mn-cs"/>
            </a:endParaRPr>
          </a:p>
        </p:txBody>
      </p:sp>
      <p:sp>
        <p:nvSpPr>
          <p:cNvPr id="44" name="Espace réservé pour une image  10">
            <a:extLst>
              <a:ext uri="{FF2B5EF4-FFF2-40B4-BE49-F238E27FC236}">
                <a16:creationId xmlns:a16="http://schemas.microsoft.com/office/drawing/2014/main" id="{A500A026-2D8F-4F71-ADB7-6784646D5D04}"/>
              </a:ext>
            </a:extLst>
          </p:cNvPr>
          <p:cNvSpPr txBox="1">
            <a:spLocks/>
          </p:cNvSpPr>
          <p:nvPr userDrawn="1"/>
        </p:nvSpPr>
        <p:spPr bwMode="gray">
          <a:xfrm>
            <a:off x="5474464"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45" name="Espace réservé du texte 8">
            <a:extLst>
              <a:ext uri="{FF2B5EF4-FFF2-40B4-BE49-F238E27FC236}">
                <a16:creationId xmlns:a16="http://schemas.microsoft.com/office/drawing/2014/main" id="{50E88BE9-B98A-4084-81CA-325B991FA061}"/>
              </a:ext>
            </a:extLst>
          </p:cNvPr>
          <p:cNvSpPr txBox="1">
            <a:spLocks/>
          </p:cNvSpPr>
          <p:nvPr userDrawn="1"/>
        </p:nvSpPr>
        <p:spPr bwMode="gray">
          <a:xfrm>
            <a:off x="7478212"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DA6C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DA6C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DA6CF"/>
              </a:solidFill>
              <a:effectLst/>
              <a:uLnTx/>
              <a:uFillTx/>
              <a:latin typeface="Century Gothic"/>
              <a:ea typeface="+mn-ea"/>
              <a:cs typeface="+mn-cs"/>
            </a:endParaRPr>
          </a:p>
        </p:txBody>
      </p:sp>
      <p:sp>
        <p:nvSpPr>
          <p:cNvPr id="46" name="Espace réservé pour une image  10">
            <a:extLst>
              <a:ext uri="{FF2B5EF4-FFF2-40B4-BE49-F238E27FC236}">
                <a16:creationId xmlns:a16="http://schemas.microsoft.com/office/drawing/2014/main" id="{22A5AD47-F3C4-41F7-B919-A5951139CC1C}"/>
              </a:ext>
            </a:extLst>
          </p:cNvPr>
          <p:cNvSpPr txBox="1">
            <a:spLocks/>
          </p:cNvSpPr>
          <p:nvPr userDrawn="1"/>
        </p:nvSpPr>
        <p:spPr bwMode="gray">
          <a:xfrm>
            <a:off x="6852084"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47" name="Espace réservé du texte 8">
            <a:extLst>
              <a:ext uri="{FF2B5EF4-FFF2-40B4-BE49-F238E27FC236}">
                <a16:creationId xmlns:a16="http://schemas.microsoft.com/office/drawing/2014/main" id="{306DD69E-8130-41CA-8D67-9A2869237FFD}"/>
              </a:ext>
            </a:extLst>
          </p:cNvPr>
          <p:cNvSpPr txBox="1">
            <a:spLocks/>
          </p:cNvSpPr>
          <p:nvPr userDrawn="1"/>
        </p:nvSpPr>
        <p:spPr bwMode="gray">
          <a:xfrm>
            <a:off x="6578112" y="488389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DA6C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DA6C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DA6CF"/>
              </a:solidFill>
              <a:effectLst/>
              <a:uLnTx/>
              <a:uFillTx/>
              <a:latin typeface="Century Gothic"/>
              <a:ea typeface="+mn-ea"/>
              <a:cs typeface="+mn-cs"/>
            </a:endParaRPr>
          </a:p>
        </p:txBody>
      </p:sp>
      <p:sp>
        <p:nvSpPr>
          <p:cNvPr id="48" name="Espace réservé pour une image  10">
            <a:extLst>
              <a:ext uri="{FF2B5EF4-FFF2-40B4-BE49-F238E27FC236}">
                <a16:creationId xmlns:a16="http://schemas.microsoft.com/office/drawing/2014/main" id="{A8BDF57E-D600-41E3-9D42-EFDE7DB28A54}"/>
              </a:ext>
            </a:extLst>
          </p:cNvPr>
          <p:cNvSpPr txBox="1">
            <a:spLocks/>
          </p:cNvSpPr>
          <p:nvPr userDrawn="1"/>
        </p:nvSpPr>
        <p:spPr bwMode="gray">
          <a:xfrm>
            <a:off x="5951984" y="4869160"/>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49" name="Espace réservé du texte 8">
            <a:extLst>
              <a:ext uri="{FF2B5EF4-FFF2-40B4-BE49-F238E27FC236}">
                <a16:creationId xmlns:a16="http://schemas.microsoft.com/office/drawing/2014/main" id="{84D17897-9250-4E97-9D7A-C7B57B699B42}"/>
              </a:ext>
            </a:extLst>
          </p:cNvPr>
          <p:cNvSpPr txBox="1">
            <a:spLocks/>
          </p:cNvSpPr>
          <p:nvPr userDrawn="1"/>
        </p:nvSpPr>
        <p:spPr bwMode="gray">
          <a:xfrm>
            <a:off x="8378312" y="488389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DA6CF"/>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DA6CF"/>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DA6CF"/>
              </a:solidFill>
              <a:effectLst/>
              <a:uLnTx/>
              <a:uFillTx/>
              <a:latin typeface="Century Gothic"/>
              <a:ea typeface="+mn-ea"/>
              <a:cs typeface="+mn-cs"/>
            </a:endParaRPr>
          </a:p>
        </p:txBody>
      </p:sp>
      <p:sp>
        <p:nvSpPr>
          <p:cNvPr id="50" name="Espace réservé pour une image  10">
            <a:extLst>
              <a:ext uri="{FF2B5EF4-FFF2-40B4-BE49-F238E27FC236}">
                <a16:creationId xmlns:a16="http://schemas.microsoft.com/office/drawing/2014/main" id="{E8D28B9B-C857-442E-B6E2-B6577D50F86D}"/>
              </a:ext>
            </a:extLst>
          </p:cNvPr>
          <p:cNvSpPr txBox="1">
            <a:spLocks/>
          </p:cNvSpPr>
          <p:nvPr userDrawn="1"/>
        </p:nvSpPr>
        <p:spPr bwMode="gray">
          <a:xfrm>
            <a:off x="7752184" y="4869160"/>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51" name="Espace réservé du texte 8">
            <a:extLst>
              <a:ext uri="{FF2B5EF4-FFF2-40B4-BE49-F238E27FC236}">
                <a16:creationId xmlns:a16="http://schemas.microsoft.com/office/drawing/2014/main" id="{C6F557D8-AF44-4C2D-9E4D-D2E34B006582}"/>
              </a:ext>
            </a:extLst>
          </p:cNvPr>
          <p:cNvSpPr txBox="1">
            <a:spLocks/>
          </p:cNvSpPr>
          <p:nvPr userDrawn="1"/>
        </p:nvSpPr>
        <p:spPr bwMode="gray">
          <a:xfrm>
            <a:off x="923044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52" name="Espace réservé pour une image  10">
            <a:extLst>
              <a:ext uri="{FF2B5EF4-FFF2-40B4-BE49-F238E27FC236}">
                <a16:creationId xmlns:a16="http://schemas.microsoft.com/office/drawing/2014/main" id="{6AB2352D-F45B-4318-BD5E-0F514A33FC56}"/>
              </a:ext>
            </a:extLst>
          </p:cNvPr>
          <p:cNvSpPr txBox="1">
            <a:spLocks/>
          </p:cNvSpPr>
          <p:nvPr userDrawn="1"/>
        </p:nvSpPr>
        <p:spPr bwMode="gray">
          <a:xfrm>
            <a:off x="8604316"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53" name="Espace réservé du texte 8">
            <a:extLst>
              <a:ext uri="{FF2B5EF4-FFF2-40B4-BE49-F238E27FC236}">
                <a16:creationId xmlns:a16="http://schemas.microsoft.com/office/drawing/2014/main" id="{ACA390E3-0F62-48B2-82E8-D6A328B97ACD}"/>
              </a:ext>
            </a:extLst>
          </p:cNvPr>
          <p:cNvSpPr txBox="1">
            <a:spLocks/>
          </p:cNvSpPr>
          <p:nvPr userDrawn="1"/>
        </p:nvSpPr>
        <p:spPr bwMode="gray">
          <a:xfrm>
            <a:off x="923044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54" name="Espace réservé pour une image  10">
            <a:extLst>
              <a:ext uri="{FF2B5EF4-FFF2-40B4-BE49-F238E27FC236}">
                <a16:creationId xmlns:a16="http://schemas.microsoft.com/office/drawing/2014/main" id="{3308AC07-0893-4B41-88D7-061C12ED4FDB}"/>
              </a:ext>
            </a:extLst>
          </p:cNvPr>
          <p:cNvSpPr txBox="1">
            <a:spLocks/>
          </p:cNvSpPr>
          <p:nvPr userDrawn="1"/>
        </p:nvSpPr>
        <p:spPr bwMode="gray">
          <a:xfrm>
            <a:off x="8604316"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55" name="Espace réservé du texte 8">
            <a:extLst>
              <a:ext uri="{FF2B5EF4-FFF2-40B4-BE49-F238E27FC236}">
                <a16:creationId xmlns:a16="http://schemas.microsoft.com/office/drawing/2014/main" id="{FEECBF03-F85E-40FA-AC61-28056A4D86E3}"/>
              </a:ext>
            </a:extLst>
          </p:cNvPr>
          <p:cNvSpPr txBox="1">
            <a:spLocks/>
          </p:cNvSpPr>
          <p:nvPr userDrawn="1"/>
        </p:nvSpPr>
        <p:spPr bwMode="gray">
          <a:xfrm>
            <a:off x="10754576"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56" name="Espace réservé pour une image  10">
            <a:extLst>
              <a:ext uri="{FF2B5EF4-FFF2-40B4-BE49-F238E27FC236}">
                <a16:creationId xmlns:a16="http://schemas.microsoft.com/office/drawing/2014/main" id="{A0333E93-A5CF-41D0-8309-A8EB0C0AF041}"/>
              </a:ext>
            </a:extLst>
          </p:cNvPr>
          <p:cNvSpPr txBox="1">
            <a:spLocks/>
          </p:cNvSpPr>
          <p:nvPr userDrawn="1"/>
        </p:nvSpPr>
        <p:spPr bwMode="gray">
          <a:xfrm>
            <a:off x="10128448" y="3128947"/>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
        <p:nvSpPr>
          <p:cNvPr id="57" name="Espace réservé du texte 8">
            <a:extLst>
              <a:ext uri="{FF2B5EF4-FFF2-40B4-BE49-F238E27FC236}">
                <a16:creationId xmlns:a16="http://schemas.microsoft.com/office/drawing/2014/main" id="{8A42AAC9-9ED6-47E5-9C02-EBD859E875A4}"/>
              </a:ext>
            </a:extLst>
          </p:cNvPr>
          <p:cNvSpPr txBox="1">
            <a:spLocks/>
          </p:cNvSpPr>
          <p:nvPr userDrawn="1"/>
        </p:nvSpPr>
        <p:spPr bwMode="gray">
          <a:xfrm>
            <a:off x="10574556"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58" name="Espace réservé pour une image  10">
            <a:extLst>
              <a:ext uri="{FF2B5EF4-FFF2-40B4-BE49-F238E27FC236}">
                <a16:creationId xmlns:a16="http://schemas.microsoft.com/office/drawing/2014/main" id="{80C34695-D754-4AAB-8E93-BB3C777EC734}"/>
              </a:ext>
            </a:extLst>
          </p:cNvPr>
          <p:cNvSpPr txBox="1">
            <a:spLocks/>
          </p:cNvSpPr>
          <p:nvPr userDrawn="1"/>
        </p:nvSpPr>
        <p:spPr bwMode="gray">
          <a:xfrm>
            <a:off x="9948428" y="3989824"/>
            <a:ext cx="540000" cy="540000"/>
          </a:xfrm>
          <a:prstGeom prst="ellipse">
            <a:avLst/>
          </a:prstGeom>
          <a:solidFill>
            <a:sysClr val="window" lastClr="FFFFFF">
              <a:lumMod val="95000"/>
            </a:sys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ysClr val="windowText" lastClr="000000"/>
                </a:solidFill>
                <a:effectLst/>
                <a:uLnTx/>
                <a:uFillTx/>
                <a:latin typeface="Century Gothic"/>
                <a:ea typeface="+mn-ea"/>
                <a:cs typeface="+mn-cs"/>
              </a:rPr>
              <a:t>icon</a:t>
            </a:r>
          </a:p>
        </p:txBody>
      </p:sp>
    </p:spTree>
    <p:extLst>
      <p:ext uri="{BB962C8B-B14F-4D97-AF65-F5344CB8AC3E}">
        <p14:creationId xmlns:p14="http://schemas.microsoft.com/office/powerpoint/2010/main" val="2327633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_Cover">
    <p:spTree>
      <p:nvGrpSpPr>
        <p:cNvPr id="1" name=""/>
        <p:cNvGrpSpPr/>
        <p:nvPr/>
      </p:nvGrpSpPr>
      <p:grpSpPr>
        <a:xfrm>
          <a:off x="0" y="0"/>
          <a:ext cx="0" cy="0"/>
          <a:chOff x="0" y="0"/>
          <a:chExt cx="0" cy="0"/>
        </a:xfrm>
      </p:grpSpPr>
      <p:sp>
        <p:nvSpPr>
          <p:cNvPr id="14" name="Rectangle 13"/>
          <p:cNvSpPr/>
          <p:nvPr userDrawn="1"/>
        </p:nvSpPr>
        <p:spPr bwMode="gray">
          <a:xfrm>
            <a:off x="0" y="428"/>
            <a:ext cx="12192000" cy="6858000"/>
          </a:xfrm>
          <a:prstGeom prst="rect">
            <a:avLst/>
          </a:prstGeom>
          <a:solidFill>
            <a:srgbClr val="6A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ous-titre 2"/>
          <p:cNvSpPr>
            <a:spLocks noGrp="1"/>
          </p:cNvSpPr>
          <p:nvPr>
            <p:ph type="subTitle" idx="1" hasCustomPrompt="1"/>
          </p:nvPr>
        </p:nvSpPr>
        <p:spPr bwMode="gray">
          <a:xfrm>
            <a:off x="6449064" y="3176410"/>
            <a:ext cx="4579484" cy="1260000"/>
          </a:xfrm>
        </p:spPr>
        <p:txBody>
          <a:bodyPr/>
          <a:lstStyle>
            <a:lvl1pPr marL="0" indent="0" algn="l">
              <a:spcAft>
                <a:spcPts val="0"/>
              </a:spcAft>
              <a:buNone/>
              <a:defRPr sz="257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Second line</a:t>
            </a:r>
          </a:p>
        </p:txBody>
      </p:sp>
      <p:sp>
        <p:nvSpPr>
          <p:cNvPr id="7" name="Titre 6"/>
          <p:cNvSpPr>
            <a:spLocks noGrp="1"/>
          </p:cNvSpPr>
          <p:nvPr>
            <p:ph type="title" hasCustomPrompt="1"/>
          </p:nvPr>
        </p:nvSpPr>
        <p:spPr bwMode="gray">
          <a:xfrm>
            <a:off x="6449064" y="1946000"/>
            <a:ext cx="4572508" cy="1260000"/>
          </a:xfrm>
        </p:spPr>
        <p:txBody>
          <a:bodyPr anchor="b" anchorCtr="0"/>
          <a:lstStyle>
            <a:lvl1pPr>
              <a:defRPr sz="2570">
                <a:solidFill>
                  <a:schemeClr val="bg1"/>
                </a:solidFill>
              </a:defRPr>
            </a:lvl1pPr>
          </a:lstStyle>
          <a:p>
            <a:r>
              <a:rPr lang="en-GB" noProof="0"/>
              <a:t>Presentation title</a:t>
            </a:r>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4744203"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5" name="Imag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547688" y="2392313"/>
            <a:ext cx="3596955" cy="1800000"/>
          </a:xfrm>
          <a:prstGeom prst="rect">
            <a:avLst/>
          </a:prstGeom>
        </p:spPr>
      </p:pic>
    </p:spTree>
    <p:extLst>
      <p:ext uri="{BB962C8B-B14F-4D97-AF65-F5344CB8AC3E}">
        <p14:creationId xmlns:p14="http://schemas.microsoft.com/office/powerpoint/2010/main" val="33599656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ivider_Layout_v3">
    <p:spTree>
      <p:nvGrpSpPr>
        <p:cNvPr id="1" name=""/>
        <p:cNvGrpSpPr/>
        <p:nvPr/>
      </p:nvGrpSpPr>
      <p:grpSpPr>
        <a:xfrm>
          <a:off x="0" y="0"/>
          <a:ext cx="0" cy="0"/>
          <a:chOff x="0" y="0"/>
          <a:chExt cx="0" cy="0"/>
        </a:xfrm>
      </p:grpSpPr>
      <p:sp>
        <p:nvSpPr>
          <p:cNvPr id="15" name="Rectangle 14"/>
          <p:cNvSpPr/>
          <p:nvPr userDrawn="1"/>
        </p:nvSpPr>
        <p:spPr bwMode="gray">
          <a:xfrm>
            <a:off x="7872000" y="0"/>
            <a:ext cx="4320000" cy="6858000"/>
          </a:xfrm>
          <a:prstGeom prst="rect">
            <a:avLst/>
          </a:prstGeom>
          <a:solidFill>
            <a:srgbClr val="6A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bwMode="gray">
          <a:xfrm>
            <a:off x="1440000" y="0"/>
            <a:ext cx="180000" cy="6858000"/>
          </a:xfrm>
          <a:prstGeom prst="rect">
            <a:avLst/>
          </a:prstGeom>
          <a:solidFill>
            <a:srgbClr val="459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bwMode="gray">
          <a:xfrm>
            <a:off x="0" y="0"/>
            <a:ext cx="1440000" cy="6858000"/>
          </a:xfrm>
          <a:prstGeom prst="rect">
            <a:avLst/>
          </a:prstGeom>
          <a:solidFill>
            <a:srgbClr val="B5D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B5D5B8"/>
              </a:solidFill>
            </a:endParaRP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9" name="Titre 8"/>
          <p:cNvSpPr>
            <a:spLocks noGrp="1"/>
          </p:cNvSpPr>
          <p:nvPr>
            <p:ph type="title" hasCustomPrompt="1"/>
          </p:nvPr>
        </p:nvSpPr>
        <p:spPr bwMode="gray">
          <a:xfrm>
            <a:off x="7536160" y="800709"/>
            <a:ext cx="4655840" cy="5688631"/>
          </a:xfrm>
        </p:spPr>
        <p:txBody>
          <a:bodyPr/>
          <a:lstStyle>
            <a:lvl1pPr>
              <a:defRPr sz="35000" b="0">
                <a:solidFill>
                  <a:schemeClr val="bg1"/>
                </a:solidFill>
                <a:latin typeface="Times New Roman" pitchFamily="18" charset="0"/>
                <a:cs typeface="Times New Roman" pitchFamily="18" charset="0"/>
              </a:defRPr>
            </a:lvl1pPr>
          </a:lstStyle>
          <a:p>
            <a:r>
              <a:rPr lang="fr-FR"/>
              <a:t>0</a:t>
            </a:r>
            <a:endParaRPr lang="en-US"/>
          </a:p>
        </p:txBody>
      </p:sp>
      <p:sp>
        <p:nvSpPr>
          <p:cNvPr id="14" name="Espace réservé du texte 13"/>
          <p:cNvSpPr>
            <a:spLocks noGrp="1"/>
          </p:cNvSpPr>
          <p:nvPr>
            <p:ph type="body" sz="quarter" idx="13" hasCustomPrompt="1"/>
          </p:nvPr>
        </p:nvSpPr>
        <p:spPr bwMode="gray">
          <a:xfrm>
            <a:off x="2171700" y="1433470"/>
            <a:ext cx="5698800" cy="4011754"/>
          </a:xfrm>
          <a:solidFill>
            <a:schemeClr val="bg1"/>
          </a:solidFill>
        </p:spPr>
        <p:txBody>
          <a:bodyPr anchor="ctr" anchorCtr="0"/>
          <a:lstStyle>
            <a:lvl1pPr>
              <a:lnSpc>
                <a:spcPct val="95000"/>
              </a:lnSpc>
              <a:spcAft>
                <a:spcPts val="0"/>
              </a:spcAft>
              <a:defRPr sz="2000">
                <a:solidFill>
                  <a:srgbClr val="73B17A"/>
                </a:solidFill>
              </a:defRPr>
            </a:lvl1pPr>
            <a:lvl2pPr>
              <a:lnSpc>
                <a:spcPct val="95000"/>
              </a:lnSpc>
              <a:defRPr sz="2000" cap="all" baseline="0">
                <a:solidFill>
                  <a:schemeClr val="tx1"/>
                </a:solidFill>
              </a:defRPr>
            </a:lvl2pPr>
          </a:lstStyle>
          <a:p>
            <a:pPr lvl="0"/>
            <a:r>
              <a:rPr lang="fr-FR" err="1"/>
              <a:t>Chapter</a:t>
            </a:r>
            <a:r>
              <a:rPr lang="fr-FR"/>
              <a:t> </a:t>
            </a:r>
            <a:r>
              <a:rPr lang="fr-FR" err="1"/>
              <a:t>title</a:t>
            </a:r>
            <a:endParaRPr lang="fr-FR"/>
          </a:p>
          <a:p>
            <a:pPr lvl="1"/>
            <a:r>
              <a:rPr lang="fr-FR" err="1"/>
              <a:t>Subtitle</a:t>
            </a:r>
            <a:endParaRPr lang="en-US"/>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54187" y="5481064"/>
            <a:ext cx="1440000" cy="1440000"/>
          </a:xfrm>
          <a:prstGeom prst="rect">
            <a:avLst/>
          </a:prstGeom>
        </p:spPr>
      </p:pic>
    </p:spTree>
    <p:extLst>
      <p:ext uri="{BB962C8B-B14F-4D97-AF65-F5344CB8AC3E}">
        <p14:creationId xmlns:p14="http://schemas.microsoft.com/office/powerpoint/2010/main" val="1092708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Summary">
    <p:spTree>
      <p:nvGrpSpPr>
        <p:cNvPr id="1" name=""/>
        <p:cNvGrpSpPr/>
        <p:nvPr/>
      </p:nvGrpSpPr>
      <p:grpSpPr>
        <a:xfrm>
          <a:off x="0" y="0"/>
          <a:ext cx="0" cy="0"/>
          <a:chOff x="0" y="0"/>
          <a:chExt cx="0" cy="0"/>
        </a:xfrm>
      </p:grpSpPr>
      <p:sp>
        <p:nvSpPr>
          <p:cNvPr id="10" name="Rectangle 9"/>
          <p:cNvSpPr/>
          <p:nvPr userDrawn="1"/>
        </p:nvSpPr>
        <p:spPr bwMode="gray">
          <a:xfrm>
            <a:off x="11472000" y="0"/>
            <a:ext cx="720000" cy="6858000"/>
          </a:xfrm>
          <a:prstGeom prst="rect">
            <a:avLst/>
          </a:prstGeom>
          <a:solidFill>
            <a:srgbClr val="6A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p:cNvSpPr>
            <a:spLocks noGrp="1"/>
          </p:cNvSpPr>
          <p:nvPr>
            <p:ph type="title" hasCustomPrompt="1"/>
          </p:nvPr>
        </p:nvSpPr>
        <p:spPr bwMode="gray">
          <a:xfrm>
            <a:off x="2135560" y="656693"/>
            <a:ext cx="8856984" cy="1080000"/>
          </a:xfrm>
        </p:spPr>
        <p:txBody>
          <a:bodyPr/>
          <a:lstStyle>
            <a:lvl1pPr>
              <a:defRPr>
                <a:solidFill>
                  <a:srgbClr val="45964D"/>
                </a:solidFill>
              </a:defRPr>
            </a:lvl1pPr>
          </a:lstStyle>
          <a:p>
            <a:r>
              <a:rPr lang="fr-FR" err="1"/>
              <a:t>summary</a:t>
            </a:r>
            <a:endParaRPr lang="en-US"/>
          </a:p>
        </p:txBody>
      </p:sp>
      <p:sp>
        <p:nvSpPr>
          <p:cNvPr id="8" name="Espace réservé du texte 7"/>
          <p:cNvSpPr>
            <a:spLocks noGrp="1"/>
          </p:cNvSpPr>
          <p:nvPr>
            <p:ph type="body" sz="quarter" idx="13" hasCustomPrompt="1"/>
          </p:nvPr>
        </p:nvSpPr>
        <p:spPr bwMode="gray">
          <a:xfrm>
            <a:off x="2963652" y="1799018"/>
            <a:ext cx="3132348" cy="3798793"/>
          </a:xfrm>
        </p:spPr>
        <p:txBody>
          <a:bodyPr/>
          <a:lstStyle>
            <a:lvl1pPr marL="0" indent="0">
              <a:spcBef>
                <a:spcPts val="2300"/>
              </a:spcBef>
              <a:spcAft>
                <a:spcPts val="0"/>
              </a:spcAft>
              <a:tabLst>
                <a:tab pos="557213" algn="r"/>
                <a:tab pos="630238" algn="l"/>
                <a:tab pos="2597150" algn="l"/>
              </a:tabLst>
              <a:defRPr sz="1300">
                <a:solidFill>
                  <a:srgbClr val="45964D"/>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9" name="Rectangle 8"/>
          <p:cNvSpPr/>
          <p:nvPr userDrawn="1"/>
        </p:nvSpPr>
        <p:spPr bwMode="gray">
          <a:xfrm>
            <a:off x="1440000" y="0"/>
            <a:ext cx="180000" cy="6858000"/>
          </a:xfrm>
          <a:prstGeom prst="rect">
            <a:avLst/>
          </a:prstGeom>
          <a:solidFill>
            <a:srgbClr val="459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bwMode="gray">
          <a:xfrm>
            <a:off x="0" y="0"/>
            <a:ext cx="1440000" cy="6858000"/>
          </a:xfrm>
          <a:prstGeom prst="rect">
            <a:avLst/>
          </a:prstGeom>
          <a:solidFill>
            <a:srgbClr val="B5D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B5D5B8"/>
              </a:solidFill>
            </a:endParaRPr>
          </a:p>
        </p:txBody>
      </p:sp>
      <p:sp>
        <p:nvSpPr>
          <p:cNvPr id="14" name="Espace réservé du texte 7"/>
          <p:cNvSpPr>
            <a:spLocks noGrp="1"/>
          </p:cNvSpPr>
          <p:nvPr>
            <p:ph type="body" sz="quarter" idx="14" hasCustomPrompt="1"/>
          </p:nvPr>
        </p:nvSpPr>
        <p:spPr bwMode="gray">
          <a:xfrm>
            <a:off x="6824652" y="1799018"/>
            <a:ext cx="3132348" cy="3798793"/>
          </a:xfrm>
        </p:spPr>
        <p:txBody>
          <a:bodyPr/>
          <a:lstStyle>
            <a:lvl1pPr marL="0" indent="0">
              <a:spcBef>
                <a:spcPts val="2300"/>
              </a:spcBef>
              <a:spcAft>
                <a:spcPts val="0"/>
              </a:spcAft>
              <a:tabLst>
                <a:tab pos="557213" algn="r"/>
                <a:tab pos="630238" algn="l"/>
                <a:tab pos="2597150" algn="l"/>
              </a:tabLst>
              <a:defRPr sz="1300">
                <a:solidFill>
                  <a:srgbClr val="45964D"/>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15" name="Espace réservé de la date 14"/>
          <p:cNvSpPr>
            <a:spLocks noGrp="1"/>
          </p:cNvSpPr>
          <p:nvPr>
            <p:ph type="dt" sz="half" idx="15"/>
          </p:nvPr>
        </p:nvSpPr>
        <p:spPr bwMode="gray"/>
        <p:txBody>
          <a:bodyPr/>
          <a:lstStyle/>
          <a:p>
            <a:r>
              <a:rPr lang="en-GB"/>
              <a:t>Date</a:t>
            </a:r>
          </a:p>
        </p:txBody>
      </p:sp>
      <p:sp>
        <p:nvSpPr>
          <p:cNvPr id="16" name="Espace réservé du pied de page 15"/>
          <p:cNvSpPr>
            <a:spLocks noGrp="1"/>
          </p:cNvSpPr>
          <p:nvPr>
            <p:ph type="ftr" sz="quarter" idx="16"/>
          </p:nvPr>
        </p:nvSpPr>
        <p:spPr bwMode="gray"/>
        <p:txBody>
          <a:bodyPr/>
          <a:lstStyle/>
          <a:p>
            <a:r>
              <a:rPr lang="en-GB"/>
              <a:t>Footer can be personalized as follow: Insert / Header and footer</a:t>
            </a:r>
          </a:p>
        </p:txBody>
      </p:sp>
      <p:sp>
        <p:nvSpPr>
          <p:cNvPr id="17" name="Espace réservé du numéro de diapositive 16"/>
          <p:cNvSpPr>
            <a:spLocks noGrp="1"/>
          </p:cNvSpPr>
          <p:nvPr>
            <p:ph type="sldNum" sz="quarter" idx="17"/>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54187" y="5481064"/>
            <a:ext cx="1440000" cy="1440000"/>
          </a:xfrm>
          <a:prstGeom prst="rect">
            <a:avLst/>
          </a:prstGeom>
        </p:spPr>
      </p:pic>
    </p:spTree>
    <p:extLst>
      <p:ext uri="{BB962C8B-B14F-4D97-AF65-F5344CB8AC3E}">
        <p14:creationId xmlns:p14="http://schemas.microsoft.com/office/powerpoint/2010/main" val="10061024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_Subtitle">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1"/>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19999" y="656692"/>
            <a:ext cx="6840000" cy="360000"/>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19999"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2476500"/>
            <a:ext cx="5401364" cy="3229500"/>
          </a:xfrm>
        </p:spPr>
        <p:txBody>
          <a:bodyPr/>
          <a:lstStyle>
            <a:lvl1pPr>
              <a:spcAft>
                <a:spcPts val="1800"/>
              </a:spcAft>
              <a:defRPr>
                <a:solidFill>
                  <a:srgbClr val="45964D"/>
                </a:solidFill>
              </a:defRPr>
            </a:lvl1pPr>
            <a:lvl2pPr marL="444500" indent="-444500">
              <a:lnSpc>
                <a:spcPct val="100000"/>
              </a:lnSpc>
              <a:buClr>
                <a:srgbClr val="45964D"/>
              </a:buClr>
              <a:buFont typeface="Wingdings" pitchFamily="2" charset="2"/>
              <a:buChar char="§"/>
              <a:defRPr sz="1700"/>
            </a:lvl2pPr>
            <a:lvl3pPr marL="444500" indent="0">
              <a:buNone/>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35651015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Title &amp; text v1">
    <p:spTree>
      <p:nvGrpSpPr>
        <p:cNvPr id="1" name=""/>
        <p:cNvGrpSpPr/>
        <p:nvPr/>
      </p:nvGrpSpPr>
      <p:grpSpPr>
        <a:xfrm>
          <a:off x="0" y="0"/>
          <a:ext cx="0" cy="0"/>
          <a:chOff x="0" y="0"/>
          <a:chExt cx="0" cy="0"/>
        </a:xfrm>
      </p:grpSpPr>
      <p:sp>
        <p:nvSpPr>
          <p:cNvPr id="9" name="Rectangle 8"/>
          <p:cNvSpPr/>
          <p:nvPr userDrawn="1"/>
        </p:nvSpPr>
        <p:spPr bwMode="gray">
          <a:xfrm>
            <a:off x="7872000" y="0"/>
            <a:ext cx="4320000" cy="6858000"/>
          </a:xfrm>
          <a:prstGeom prst="rect">
            <a:avLst/>
          </a:prstGeom>
          <a:solidFill>
            <a:srgbClr val="B5D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bwMode="gray">
          <a:xfrm>
            <a:off x="7872000" y="0"/>
            <a:ext cx="180000" cy="6858000"/>
          </a:xfrm>
          <a:prstGeom prst="rect">
            <a:avLst/>
          </a:prstGeom>
          <a:solidFill>
            <a:srgbClr val="459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orme libre 12"/>
          <p:cNvSpPr/>
          <p:nvPr userDrawn="1"/>
        </p:nvSpPr>
        <p:spPr bwMode="gray">
          <a:xfrm>
            <a:off x="-12700" y="-25401"/>
            <a:ext cx="11347616" cy="6498173"/>
          </a:xfrm>
          <a:custGeom>
            <a:avLst/>
            <a:gdLst>
              <a:gd name="connsiteX0" fmla="*/ 0 w 11328400"/>
              <a:gd name="connsiteY0" fmla="*/ 3467100 h 3467100"/>
              <a:gd name="connsiteX1" fmla="*/ 11328400 w 11328400"/>
              <a:gd name="connsiteY1" fmla="*/ 0 h 3467100"/>
              <a:gd name="connsiteX0" fmla="*/ 0 w 11328400"/>
              <a:gd name="connsiteY0" fmla="*/ 3467100 h 4769216"/>
              <a:gd name="connsiteX1" fmla="*/ 11328400 w 11328400"/>
              <a:gd name="connsiteY1" fmla="*/ 0 h 4769216"/>
              <a:gd name="connsiteX0" fmla="*/ 0 w 11352487"/>
              <a:gd name="connsiteY0" fmla="*/ 3467100 h 5797993"/>
              <a:gd name="connsiteX1" fmla="*/ 11328400 w 11352487"/>
              <a:gd name="connsiteY1" fmla="*/ 0 h 5797993"/>
              <a:gd name="connsiteX0" fmla="*/ 0 w 11355371"/>
              <a:gd name="connsiteY0" fmla="*/ 3467100 h 6497919"/>
              <a:gd name="connsiteX1" fmla="*/ 11328400 w 11355371"/>
              <a:gd name="connsiteY1" fmla="*/ 0 h 6497919"/>
              <a:gd name="connsiteX0" fmla="*/ 0 w 11347424"/>
              <a:gd name="connsiteY0" fmla="*/ 3467100 h 6487814"/>
              <a:gd name="connsiteX1" fmla="*/ 11328400 w 11347424"/>
              <a:gd name="connsiteY1" fmla="*/ 0 h 6487814"/>
              <a:gd name="connsiteX0" fmla="*/ 0 w 11347840"/>
              <a:gd name="connsiteY0" fmla="*/ 3467100 h 6504548"/>
              <a:gd name="connsiteX1" fmla="*/ 11328400 w 11347840"/>
              <a:gd name="connsiteY1" fmla="*/ 0 h 6504548"/>
              <a:gd name="connsiteX0" fmla="*/ 0 w 11347616"/>
              <a:gd name="connsiteY0" fmla="*/ 3467100 h 6498173"/>
              <a:gd name="connsiteX1" fmla="*/ 11328400 w 11347616"/>
              <a:gd name="connsiteY1" fmla="*/ 0 h 6498173"/>
            </a:gdLst>
            <a:ahLst/>
            <a:cxnLst>
              <a:cxn ang="0">
                <a:pos x="connsiteX0" y="connsiteY0"/>
              </a:cxn>
              <a:cxn ang="0">
                <a:pos x="connsiteX1" y="connsiteY1"/>
              </a:cxn>
            </a:cxnLst>
            <a:rect l="l" t="t" r="r" b="b"/>
            <a:pathLst>
              <a:path w="11347616" h="6498173">
                <a:moveTo>
                  <a:pt x="0" y="3467100"/>
                </a:moveTo>
                <a:cubicBezTo>
                  <a:pt x="3452283" y="9065986"/>
                  <a:pt x="11800417" y="6324600"/>
                  <a:pt x="11328400" y="0"/>
                </a:cubicBezTo>
              </a:path>
            </a:pathLst>
          </a:cu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lvl1pPr>
              <a:defRPr>
                <a:solidFill>
                  <a:srgbClr val="45964D"/>
                </a:solidFill>
              </a:defRPr>
            </a:lvl1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384011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_Layout_v1">
    <p:spTree>
      <p:nvGrpSpPr>
        <p:cNvPr id="1" name=""/>
        <p:cNvGrpSpPr/>
        <p:nvPr/>
      </p:nvGrpSpPr>
      <p:grpSpPr>
        <a:xfrm>
          <a:off x="0" y="0"/>
          <a:ext cx="0" cy="0"/>
          <a:chOff x="0" y="0"/>
          <a:chExt cx="0" cy="0"/>
        </a:xfrm>
      </p:grpSpPr>
      <p:sp>
        <p:nvSpPr>
          <p:cNvPr id="15" name="Rectangle 14"/>
          <p:cNvSpPr/>
          <p:nvPr userDrawn="1"/>
        </p:nvSpPr>
        <p:spPr bwMode="gray">
          <a:xfrm>
            <a:off x="7872000" y="0"/>
            <a:ext cx="432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bwMode="gray">
          <a:xfrm>
            <a:off x="1440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bwMode="gray">
          <a:xfrm>
            <a:off x="0" y="0"/>
            <a:ext cx="1440000" cy="6858000"/>
          </a:xfrm>
          <a:prstGeom prst="rect">
            <a:avLst/>
          </a:prstGeom>
          <a:solidFill>
            <a:srgbClr val="A5A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9" name="Titre 8"/>
          <p:cNvSpPr>
            <a:spLocks noGrp="1"/>
          </p:cNvSpPr>
          <p:nvPr>
            <p:ph type="title" hasCustomPrompt="1"/>
          </p:nvPr>
        </p:nvSpPr>
        <p:spPr bwMode="gray">
          <a:xfrm>
            <a:off x="7536160" y="800709"/>
            <a:ext cx="4655840" cy="5688631"/>
          </a:xfrm>
        </p:spPr>
        <p:txBody>
          <a:bodyPr/>
          <a:lstStyle>
            <a:lvl1pPr>
              <a:defRPr sz="35000" b="0">
                <a:solidFill>
                  <a:schemeClr val="bg1"/>
                </a:solidFill>
                <a:latin typeface="Times New Roman" pitchFamily="18" charset="0"/>
                <a:cs typeface="Times New Roman" pitchFamily="18" charset="0"/>
              </a:defRPr>
            </a:lvl1pPr>
          </a:lstStyle>
          <a:p>
            <a:r>
              <a:rPr lang="fr-FR"/>
              <a:t>0</a:t>
            </a:r>
            <a:endParaRPr lang="en-US"/>
          </a:p>
        </p:txBody>
      </p:sp>
      <p:sp>
        <p:nvSpPr>
          <p:cNvPr id="14" name="Espace réservé du texte 13"/>
          <p:cNvSpPr>
            <a:spLocks noGrp="1"/>
          </p:cNvSpPr>
          <p:nvPr>
            <p:ph type="body" sz="quarter" idx="13" hasCustomPrompt="1"/>
          </p:nvPr>
        </p:nvSpPr>
        <p:spPr bwMode="gray">
          <a:xfrm>
            <a:off x="2171700" y="1433470"/>
            <a:ext cx="5698800" cy="4011754"/>
          </a:xfrm>
          <a:solidFill>
            <a:schemeClr val="bg1"/>
          </a:solidFill>
        </p:spPr>
        <p:txBody>
          <a:bodyPr anchor="ctr" anchorCtr="0"/>
          <a:lstStyle>
            <a:lvl1pPr>
              <a:lnSpc>
                <a:spcPct val="95000"/>
              </a:lnSpc>
              <a:spcAft>
                <a:spcPts val="0"/>
              </a:spcAft>
              <a:defRPr sz="2000">
                <a:solidFill>
                  <a:schemeClr val="bg2"/>
                </a:solidFill>
              </a:defRPr>
            </a:lvl1pPr>
            <a:lvl2pPr>
              <a:lnSpc>
                <a:spcPct val="95000"/>
              </a:lnSpc>
              <a:defRPr sz="2000" cap="all" baseline="0">
                <a:solidFill>
                  <a:schemeClr val="tx1"/>
                </a:solidFill>
              </a:defRPr>
            </a:lvl2pPr>
          </a:lstStyle>
          <a:p>
            <a:pPr lvl="0"/>
            <a:r>
              <a:rPr lang="fr-FR" err="1"/>
              <a:t>Chapter</a:t>
            </a:r>
            <a:r>
              <a:rPr lang="fr-FR"/>
              <a:t> </a:t>
            </a:r>
            <a:r>
              <a:rPr lang="fr-FR" err="1"/>
              <a:t>title</a:t>
            </a:r>
            <a:endParaRPr lang="fr-FR"/>
          </a:p>
          <a:p>
            <a:pPr lvl="1"/>
            <a:r>
              <a:rPr lang="fr-FR" err="1"/>
              <a:t>Subtitle</a:t>
            </a:r>
            <a:endParaRPr lang="en-US"/>
          </a:p>
        </p:txBody>
      </p:sp>
      <p:pic>
        <p:nvPicPr>
          <p:cNvPr id="10" name="Image 9">
            <a:extLst>
              <a:ext uri="{FF2B5EF4-FFF2-40B4-BE49-F238E27FC236}">
                <a16:creationId xmlns:a16="http://schemas.microsoft.com/office/drawing/2014/main" id="{777D0F67-B688-4ABE-A244-8A0EF01471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6823" y="6126683"/>
            <a:ext cx="1276873" cy="417524"/>
          </a:xfrm>
          <a:prstGeom prst="rect">
            <a:avLst/>
          </a:prstGeom>
        </p:spPr>
      </p:pic>
    </p:spTree>
    <p:extLst>
      <p:ext uri="{BB962C8B-B14F-4D97-AF65-F5344CB8AC3E}">
        <p14:creationId xmlns:p14="http://schemas.microsoft.com/office/powerpoint/2010/main" val="7663295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Title &amp; text v2">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956816"/>
            <a:ext cx="8820000" cy="3602880"/>
          </a:xfrm>
        </p:spPr>
        <p:txBody>
          <a:bodyPr/>
          <a:lstStyle>
            <a:lvl1pPr marL="447675" indent="-447675">
              <a:lnSpc>
                <a:spcPct val="190000"/>
              </a:lnSpc>
              <a:spcAft>
                <a:spcPts val="600"/>
              </a:spcAft>
              <a:buClr>
                <a:srgbClr val="45964D"/>
              </a:buClr>
              <a:buFont typeface="Wingdings" pitchFamily="2" charset="2"/>
              <a:buChar char="§"/>
              <a:defRPr sz="1700" b="0" cap="none" baseline="0">
                <a:solidFill>
                  <a:schemeClr val="tx1"/>
                </a:solidFill>
              </a:defRPr>
            </a:lvl1pPr>
            <a:lvl2pPr marL="749300" indent="-301625">
              <a:lnSpc>
                <a:spcPct val="200000"/>
              </a:lnSpc>
              <a:buClr>
                <a:srgbClr val="416BAF"/>
              </a:buClr>
              <a:buFont typeface="Century Gothic" pitchFamily="34" charset="0"/>
              <a:buChar char="→"/>
              <a:defRPr sz="1600">
                <a:solidFill>
                  <a:srgbClr val="45964D"/>
                </a:solidFill>
              </a:defRPr>
            </a:lvl2pPr>
            <a:lvl3pPr marL="0" indent="0">
              <a:lnSpc>
                <a:spcPct val="100000"/>
              </a:lnSpc>
              <a:buNone/>
              <a:defRPr sz="17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33934283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amp; text v3">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8820000" cy="3960000"/>
          </a:xfrm>
        </p:spPr>
        <p:txBody>
          <a:bodyPr/>
          <a:lstStyle>
            <a:lvl1pPr>
              <a:defRPr>
                <a:solidFill>
                  <a:srgbClr val="45964D"/>
                </a:solidFill>
              </a:defRPr>
            </a:lvl1pPr>
            <a:lvl3pPr>
              <a:buClr>
                <a:srgbClr val="45964D"/>
              </a:buClr>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3783979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amp; text - 1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1"/>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2112264"/>
            <a:ext cx="5400000" cy="3593736"/>
          </a:xfrm>
        </p:spPr>
        <p:txBody>
          <a:bodyPr/>
          <a:lstStyle>
            <a:lvl1pPr marL="447675" indent="-447675">
              <a:spcBef>
                <a:spcPts val="2000"/>
              </a:spcBef>
              <a:spcAft>
                <a:spcPts val="200"/>
              </a:spcAft>
              <a:buClr>
                <a:srgbClr val="45964D"/>
              </a:buClr>
              <a:buFont typeface="Wingdings" pitchFamily="2" charset="2"/>
              <a:buChar char="§"/>
              <a:defRPr sz="1700" b="0" cap="none" baseline="0">
                <a:solidFill>
                  <a:schemeClr val="tx1"/>
                </a:solidFill>
              </a:defRPr>
            </a:lvl1pPr>
            <a:lvl2pPr marL="447675" indent="0">
              <a:lnSpc>
                <a:spcPct val="100000"/>
              </a:lnSpc>
              <a:defRPr sz="1400" i="1"/>
            </a:lvl2pPr>
            <a:lvl3pPr marL="0" indent="0">
              <a:buNone/>
              <a:defRPr sz="14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8916241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amp; text v3 - 2 visuals">
    <p:spTree>
      <p:nvGrpSpPr>
        <p:cNvPr id="1" name=""/>
        <p:cNvGrpSpPr/>
        <p:nvPr/>
      </p:nvGrpSpPr>
      <p:grpSpPr>
        <a:xfrm>
          <a:off x="0" y="0"/>
          <a:ext cx="0" cy="0"/>
          <a:chOff x="0" y="0"/>
          <a:chExt cx="0" cy="0"/>
        </a:xfrm>
      </p:grpSpPr>
      <p:sp>
        <p:nvSpPr>
          <p:cNvPr id="9" name="Espace réservé pour une image  10"/>
          <p:cNvSpPr>
            <a:spLocks noGrp="1"/>
          </p:cNvSpPr>
          <p:nvPr>
            <p:ph type="pic" sz="quarter" idx="15" hasCustomPrompt="1"/>
          </p:nvPr>
        </p:nvSpPr>
        <p:spPr bwMode="gray">
          <a:xfrm>
            <a:off x="7872000" y="-2"/>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12" name="Espace réservé pour une image  10"/>
          <p:cNvSpPr>
            <a:spLocks noGrp="1"/>
          </p:cNvSpPr>
          <p:nvPr>
            <p:ph type="pic" sz="quarter" idx="16" hasCustomPrompt="1"/>
          </p:nvPr>
        </p:nvSpPr>
        <p:spPr bwMode="gray">
          <a:xfrm>
            <a:off x="7872000" y="3427200"/>
            <a:ext cx="4320000" cy="34308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2" name="Titre 1"/>
          <p:cNvSpPr>
            <a:spLocks noGrp="1"/>
          </p:cNvSpPr>
          <p:nvPr>
            <p:ph type="title" hasCustomPrompt="1"/>
          </p:nvPr>
        </p:nvSpPr>
        <p:spPr bwMode="gray">
          <a:xfrm>
            <a:off x="720000" y="656693"/>
            <a:ext cx="6840000" cy="360039"/>
          </a:xfrm>
        </p:spPr>
        <p:txBody>
          <a:bodyPr/>
          <a:lstStyle>
            <a:lvl1pPr>
              <a:defRPr>
                <a:solidFill>
                  <a:srgbClr val="45964D"/>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lvl1pPr>
              <a:defRPr>
                <a:solidFill>
                  <a:srgbClr val="45964D"/>
                </a:solidFill>
              </a:defRPr>
            </a:lvl1pPr>
            <a:lvl3pPr>
              <a:buClr>
                <a:srgbClr val="6AAB71"/>
              </a:buClr>
              <a:defRPr/>
            </a:lvl3p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33429232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amp; 3 texts">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731404" y="2358405"/>
            <a:ext cx="3456384" cy="2412000"/>
          </a:xfrm>
          <a:solidFill>
            <a:schemeClr val="bg1"/>
          </a:solidFill>
          <a:ln w="25400">
            <a:solidFill>
              <a:srgbClr val="45964D"/>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5964D"/>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9" name="Espace réservé du texte 9"/>
          <p:cNvSpPr>
            <a:spLocks noGrp="1"/>
          </p:cNvSpPr>
          <p:nvPr>
            <p:ph type="body" sz="quarter" idx="15" hasCustomPrompt="1"/>
          </p:nvPr>
        </p:nvSpPr>
        <p:spPr bwMode="gray">
          <a:xfrm>
            <a:off x="4367808" y="2358405"/>
            <a:ext cx="3456384" cy="2412000"/>
          </a:xfrm>
          <a:solidFill>
            <a:schemeClr val="bg1"/>
          </a:solidFill>
          <a:ln w="25400">
            <a:solidFill>
              <a:srgbClr val="45964D"/>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5964D"/>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12" name="Espace réservé du texte 9"/>
          <p:cNvSpPr>
            <a:spLocks noGrp="1"/>
          </p:cNvSpPr>
          <p:nvPr>
            <p:ph type="body" sz="quarter" idx="16" hasCustomPrompt="1"/>
          </p:nvPr>
        </p:nvSpPr>
        <p:spPr bwMode="gray">
          <a:xfrm>
            <a:off x="8004212" y="2358405"/>
            <a:ext cx="3456384" cy="2412000"/>
          </a:xfrm>
          <a:solidFill>
            <a:schemeClr val="bg1"/>
          </a:solidFill>
          <a:ln w="25400">
            <a:solidFill>
              <a:srgbClr val="45964D"/>
            </a:solidFill>
            <a:miter lim="800000"/>
          </a:ln>
        </p:spPr>
        <p:txBody>
          <a:bodyPr tIns="378000"/>
          <a:lstStyle>
            <a:lvl1pPr marL="0" indent="0" algn="ctr">
              <a:spcBef>
                <a:spcPts val="0"/>
              </a:spcBef>
              <a:spcAft>
                <a:spcPts val="1500"/>
              </a:spcAft>
              <a:buFont typeface="Arial" pitchFamily="34" charset="0"/>
              <a:buNone/>
              <a:defRPr sz="1600" b="1" i="0" cap="all" baseline="0">
                <a:solidFill>
                  <a:srgbClr val="45964D"/>
                </a:solidFill>
              </a:defRPr>
            </a:lvl1pPr>
            <a:lvl2pPr marL="0" indent="0" algn="ctr">
              <a:lnSpc>
                <a:spcPct val="105000"/>
              </a:lnSpc>
              <a:buFont typeface="Arial" pitchFamily="34" charset="0"/>
              <a:buNone/>
              <a:defRPr sz="1600" i="0">
                <a:solidFill>
                  <a:schemeClr val="tx1"/>
                </a:solidFill>
              </a:defRPr>
            </a:lvl2pPr>
            <a:lvl3pPr marL="0" indent="0">
              <a:buNone/>
              <a:defRPr sz="1400"/>
            </a:lvl3pPr>
          </a:lstStyle>
          <a:p>
            <a:pPr lvl="0"/>
            <a:r>
              <a:rPr lang="en-GB" noProof="0"/>
              <a:t>Text level 1</a:t>
            </a:r>
          </a:p>
          <a:p>
            <a:pPr lvl="1"/>
            <a:r>
              <a:rPr lang="en-GB" noProof="0"/>
              <a:t>Text level 2</a:t>
            </a:r>
          </a:p>
        </p:txBody>
      </p:sp>
      <p:sp>
        <p:nvSpPr>
          <p:cNvPr id="6" name="Titre 5"/>
          <p:cNvSpPr>
            <a:spLocks noGrp="1"/>
          </p:cNvSpPr>
          <p:nvPr>
            <p:ph type="title" hasCustomPrompt="1"/>
          </p:nvPr>
        </p:nvSpPr>
        <p:spPr bwMode="gray">
          <a:xfrm>
            <a:off x="720000" y="656693"/>
            <a:ext cx="10272544" cy="360000"/>
          </a:xfrm>
        </p:spPr>
        <p:txBody>
          <a:bodyPr/>
          <a:lstStyle>
            <a:lvl1pPr>
              <a:defRPr>
                <a:solidFill>
                  <a:srgbClr val="45964D"/>
                </a:solidFill>
              </a:defRPr>
            </a:lvl1pPr>
          </a:lstStyle>
          <a:p>
            <a:r>
              <a:rPr lang="fr-FR" err="1"/>
              <a:t>title</a:t>
            </a:r>
            <a:endParaRPr lang="en-US"/>
          </a:p>
        </p:txBody>
      </p:sp>
    </p:spTree>
    <p:extLst>
      <p:ext uri="{BB962C8B-B14F-4D97-AF65-F5344CB8AC3E}">
        <p14:creationId xmlns:p14="http://schemas.microsoft.com/office/powerpoint/2010/main" val="22330321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hart 1">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27" name="Titre 1">
            <a:extLst>
              <a:ext uri="{FF2B5EF4-FFF2-40B4-BE49-F238E27FC236}">
                <a16:creationId xmlns:a16="http://schemas.microsoft.com/office/drawing/2014/main" id="{8CF07FB2-CA03-4DCF-8C12-CD75A0A9E29A}"/>
              </a:ext>
            </a:extLst>
          </p:cNvPr>
          <p:cNvSpPr txBox="1">
            <a:spLocks/>
          </p:cNvSpPr>
          <p:nvPr userDrawn="1"/>
        </p:nvSpPr>
        <p:spPr bwMode="gray">
          <a:xfrm>
            <a:off x="720000" y="656693"/>
            <a:ext cx="10272544" cy="360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000" b="1" i="0" u="none" strike="noStrike" kern="1200" cap="all" spc="0" normalizeH="0" baseline="0" noProof="0">
                <a:ln>
                  <a:noFill/>
                </a:ln>
                <a:solidFill>
                  <a:srgbClr val="45964D"/>
                </a:solidFill>
                <a:effectLst/>
                <a:uLnTx/>
                <a:uFillTx/>
                <a:latin typeface="Century Gothic"/>
                <a:ea typeface="+mj-ea"/>
                <a:cs typeface="+mj-cs"/>
              </a:rPr>
              <a:t>Title</a:t>
            </a:r>
            <a:endParaRPr kumimoji="0" lang="en-US" sz="2000" b="1" i="0" u="none" strike="noStrike" kern="1200" cap="all" spc="0" normalizeH="0" baseline="0" noProof="0">
              <a:ln>
                <a:noFill/>
              </a:ln>
              <a:solidFill>
                <a:srgbClr val="45964D"/>
              </a:solidFill>
              <a:effectLst/>
              <a:uLnTx/>
              <a:uFillTx/>
              <a:latin typeface="Century Gothic"/>
              <a:ea typeface="+mj-ea"/>
              <a:cs typeface="+mj-cs"/>
            </a:endParaRPr>
          </a:p>
        </p:txBody>
      </p:sp>
      <p:sp>
        <p:nvSpPr>
          <p:cNvPr id="29" name="Espace réservé du numéro de diapositive 4">
            <a:extLst>
              <a:ext uri="{FF2B5EF4-FFF2-40B4-BE49-F238E27FC236}">
                <a16:creationId xmlns:a16="http://schemas.microsoft.com/office/drawing/2014/main" id="{4CAEA5F4-C861-4BE5-AC2B-F20614707888}"/>
              </a:ext>
            </a:extLst>
          </p:cNvPr>
          <p:cNvSpPr txBox="1">
            <a:spLocks/>
          </p:cNvSpPr>
          <p:nvPr userDrawn="1"/>
        </p:nvSpPr>
        <p:spPr bwMode="gray">
          <a:xfrm>
            <a:off x="11615899" y="6238070"/>
            <a:ext cx="576101" cy="404812"/>
          </a:xfrm>
          <a:prstGeom prst="rect">
            <a:avLst/>
          </a:prstGeom>
        </p:spPr>
        <p:txBody>
          <a:bodyPr vert="horz" lIns="0" tIns="0" rIns="0" bIns="0" rtlCol="0" anchor="ctr" anchorCtr="0">
            <a:noAutofit/>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 name="Espace réservé du texte 7">
            <a:extLst>
              <a:ext uri="{FF2B5EF4-FFF2-40B4-BE49-F238E27FC236}">
                <a16:creationId xmlns:a16="http://schemas.microsoft.com/office/drawing/2014/main" id="{3E47BA95-9E12-4FBB-8E1F-9AF65B8C2426}"/>
              </a:ext>
            </a:extLst>
          </p:cNvPr>
          <p:cNvSpPr txBox="1">
            <a:spLocks/>
          </p:cNvSpPr>
          <p:nvPr userDrawn="1"/>
        </p:nvSpPr>
        <p:spPr bwMode="gray">
          <a:xfrm>
            <a:off x="720000" y="944725"/>
            <a:ext cx="10274400" cy="360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2000" b="0"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000" b="0" i="0" u="none" strike="noStrike" kern="1200" cap="all" spc="0" normalizeH="0" baseline="0" noProof="0">
                <a:ln>
                  <a:noFill/>
                </a:ln>
                <a:solidFill>
                  <a:srgbClr val="000000"/>
                </a:solidFill>
                <a:effectLst/>
                <a:uLnTx/>
                <a:uFillTx/>
                <a:latin typeface="Century Gothic"/>
                <a:ea typeface="+mn-ea"/>
                <a:cs typeface="+mn-cs"/>
              </a:rPr>
              <a:t>Subtitle</a:t>
            </a:r>
          </a:p>
        </p:txBody>
      </p:sp>
      <p:sp>
        <p:nvSpPr>
          <p:cNvPr id="31" name="Espace réservé du texte 8">
            <a:extLst>
              <a:ext uri="{FF2B5EF4-FFF2-40B4-BE49-F238E27FC236}">
                <a16:creationId xmlns:a16="http://schemas.microsoft.com/office/drawing/2014/main" id="{4DE11CA1-231F-41AC-BC7F-07EFF2F83311}"/>
              </a:ext>
            </a:extLst>
          </p:cNvPr>
          <p:cNvSpPr txBox="1">
            <a:spLocks/>
          </p:cNvSpPr>
          <p:nvPr userDrawn="1"/>
        </p:nvSpPr>
        <p:spPr bwMode="gray">
          <a:xfrm>
            <a:off x="2411353"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5964D"/>
                </a:solidFill>
                <a:effectLst/>
                <a:uLnTx/>
                <a:uFillTx/>
                <a:latin typeface="Century Gothic"/>
                <a:ea typeface="+mn-ea"/>
                <a:cs typeface="+mn-cs"/>
              </a:rPr>
              <a:t>2020</a:t>
            </a:r>
            <a:endParaRPr kumimoji="0" lang="en-GB" sz="1200" b="1" i="0" u="none" strike="noStrike" kern="1200" cap="all" spc="0" normalizeH="0" baseline="0" noProof="0">
              <a:ln>
                <a:noFill/>
              </a:ln>
              <a:solidFill>
                <a:srgbClr val="45964D"/>
              </a:solidFill>
              <a:effectLst/>
              <a:uLnTx/>
              <a:uFillTx/>
              <a:latin typeface="Century Gothic"/>
              <a:ea typeface="+mn-ea"/>
              <a:cs typeface="+mn-cs"/>
            </a:endParaRPr>
          </a:p>
        </p:txBody>
      </p:sp>
      <p:sp>
        <p:nvSpPr>
          <p:cNvPr id="32" name="Espace réservé du texte 8">
            <a:extLst>
              <a:ext uri="{FF2B5EF4-FFF2-40B4-BE49-F238E27FC236}">
                <a16:creationId xmlns:a16="http://schemas.microsoft.com/office/drawing/2014/main" id="{18B95FC0-6534-4A66-BB5E-2C00DFBB0461}"/>
              </a:ext>
            </a:extLst>
          </p:cNvPr>
          <p:cNvSpPr txBox="1">
            <a:spLocks/>
          </p:cNvSpPr>
          <p:nvPr userDrawn="1"/>
        </p:nvSpPr>
        <p:spPr bwMode="gray">
          <a:xfrm>
            <a:off x="4243271"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5964D"/>
                </a:solidFill>
                <a:effectLst/>
                <a:uLnTx/>
                <a:uFillTx/>
                <a:latin typeface="Century Gothic"/>
                <a:ea typeface="+mn-ea"/>
                <a:cs typeface="+mn-cs"/>
              </a:rPr>
              <a:t>2021</a:t>
            </a:r>
            <a:endParaRPr kumimoji="0" lang="en-GB" sz="1200" b="1" i="0" u="none" strike="noStrike" kern="1200" cap="all" spc="0" normalizeH="0" baseline="0" noProof="0">
              <a:ln>
                <a:noFill/>
              </a:ln>
              <a:solidFill>
                <a:srgbClr val="45964D"/>
              </a:solidFill>
              <a:effectLst/>
              <a:uLnTx/>
              <a:uFillTx/>
              <a:latin typeface="Century Gothic"/>
              <a:ea typeface="+mn-ea"/>
              <a:cs typeface="+mn-cs"/>
            </a:endParaRPr>
          </a:p>
        </p:txBody>
      </p:sp>
      <p:sp>
        <p:nvSpPr>
          <p:cNvPr id="33" name="Espace réservé du texte 8">
            <a:extLst>
              <a:ext uri="{FF2B5EF4-FFF2-40B4-BE49-F238E27FC236}">
                <a16:creationId xmlns:a16="http://schemas.microsoft.com/office/drawing/2014/main" id="{DCF91E81-BBD1-4EC7-9131-C0B685BA1B45}"/>
              </a:ext>
            </a:extLst>
          </p:cNvPr>
          <p:cNvSpPr txBox="1">
            <a:spLocks/>
          </p:cNvSpPr>
          <p:nvPr userDrawn="1"/>
        </p:nvSpPr>
        <p:spPr bwMode="gray">
          <a:xfrm>
            <a:off x="6075189"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5964D"/>
                </a:solidFill>
                <a:effectLst/>
                <a:uLnTx/>
                <a:uFillTx/>
                <a:latin typeface="Century Gothic"/>
                <a:ea typeface="+mn-ea"/>
                <a:cs typeface="+mn-cs"/>
              </a:rPr>
              <a:t>2022</a:t>
            </a:r>
            <a:endParaRPr kumimoji="0" lang="en-GB" sz="1200" b="1" i="0" u="none" strike="noStrike" kern="1200" cap="all" spc="0" normalizeH="0" baseline="0" noProof="0">
              <a:ln>
                <a:noFill/>
              </a:ln>
              <a:solidFill>
                <a:srgbClr val="45964D"/>
              </a:solidFill>
              <a:effectLst/>
              <a:uLnTx/>
              <a:uFillTx/>
              <a:latin typeface="Century Gothic"/>
              <a:ea typeface="+mn-ea"/>
              <a:cs typeface="+mn-cs"/>
            </a:endParaRPr>
          </a:p>
        </p:txBody>
      </p:sp>
      <p:sp>
        <p:nvSpPr>
          <p:cNvPr id="34" name="Espace réservé du texte 8">
            <a:extLst>
              <a:ext uri="{FF2B5EF4-FFF2-40B4-BE49-F238E27FC236}">
                <a16:creationId xmlns:a16="http://schemas.microsoft.com/office/drawing/2014/main" id="{9768E619-104A-4AFF-84FA-D2D65E36E884}"/>
              </a:ext>
            </a:extLst>
          </p:cNvPr>
          <p:cNvSpPr txBox="1">
            <a:spLocks/>
          </p:cNvSpPr>
          <p:nvPr userDrawn="1"/>
        </p:nvSpPr>
        <p:spPr bwMode="gray">
          <a:xfrm>
            <a:off x="7907107"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5964D"/>
                </a:solidFill>
                <a:effectLst/>
                <a:uLnTx/>
                <a:uFillTx/>
                <a:latin typeface="Century Gothic"/>
                <a:ea typeface="+mn-ea"/>
                <a:cs typeface="+mn-cs"/>
              </a:rPr>
              <a:t>2023</a:t>
            </a:r>
            <a:endParaRPr kumimoji="0" lang="en-GB" sz="1200" b="1" i="0" u="none" strike="noStrike" kern="1200" cap="all" spc="0" normalizeH="0" baseline="0" noProof="0">
              <a:ln>
                <a:noFill/>
              </a:ln>
              <a:solidFill>
                <a:srgbClr val="45964D"/>
              </a:solidFill>
              <a:effectLst/>
              <a:uLnTx/>
              <a:uFillTx/>
              <a:latin typeface="Century Gothic"/>
              <a:ea typeface="+mn-ea"/>
              <a:cs typeface="+mn-cs"/>
            </a:endParaRPr>
          </a:p>
        </p:txBody>
      </p:sp>
      <p:sp>
        <p:nvSpPr>
          <p:cNvPr id="35" name="Espace réservé du texte 8">
            <a:extLst>
              <a:ext uri="{FF2B5EF4-FFF2-40B4-BE49-F238E27FC236}">
                <a16:creationId xmlns:a16="http://schemas.microsoft.com/office/drawing/2014/main" id="{BB515DE0-BB81-474D-BF26-FA7091FFFCF4}"/>
              </a:ext>
            </a:extLst>
          </p:cNvPr>
          <p:cNvSpPr txBox="1">
            <a:spLocks/>
          </p:cNvSpPr>
          <p:nvPr userDrawn="1"/>
        </p:nvSpPr>
        <p:spPr bwMode="gray">
          <a:xfrm>
            <a:off x="9739025" y="1520788"/>
            <a:ext cx="1626968" cy="314520"/>
          </a:xfrm>
          <a:prstGeom prst="rect">
            <a:avLst/>
          </a:prstGeom>
        </p:spPr>
        <p:txBody>
          <a:bodyPr vert="horz" lIns="0" tIns="0" rIns="0" bIns="0" rtlCol="0" anchor="b"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45964D"/>
                </a:solidFill>
                <a:effectLst/>
                <a:uLnTx/>
                <a:uFillTx/>
                <a:latin typeface="Century Gothic"/>
                <a:ea typeface="+mn-ea"/>
                <a:cs typeface="+mn-cs"/>
              </a:rPr>
              <a:t>2025</a:t>
            </a:r>
            <a:endParaRPr kumimoji="0" lang="en-GB" sz="1200" b="1" i="0" u="none" strike="noStrike" kern="1200" cap="all" spc="0" normalizeH="0" baseline="0" noProof="0">
              <a:ln>
                <a:noFill/>
              </a:ln>
              <a:solidFill>
                <a:srgbClr val="45964D"/>
              </a:solidFill>
              <a:effectLst/>
              <a:uLnTx/>
              <a:uFillTx/>
              <a:latin typeface="Century Gothic"/>
              <a:ea typeface="+mn-ea"/>
              <a:cs typeface="+mn-cs"/>
            </a:endParaRPr>
          </a:p>
        </p:txBody>
      </p:sp>
      <p:sp>
        <p:nvSpPr>
          <p:cNvPr id="36" name="Espace réservé du texte 8">
            <a:extLst>
              <a:ext uri="{FF2B5EF4-FFF2-40B4-BE49-F238E27FC236}">
                <a16:creationId xmlns:a16="http://schemas.microsoft.com/office/drawing/2014/main" id="{2EC68CCE-E122-4884-81D4-3D0510E207C9}"/>
              </a:ext>
            </a:extLst>
          </p:cNvPr>
          <p:cNvSpPr txBox="1">
            <a:spLocks/>
          </p:cNvSpPr>
          <p:nvPr userDrawn="1"/>
        </p:nvSpPr>
        <p:spPr bwMode="gray">
          <a:xfrm>
            <a:off x="712544" y="2600908"/>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8FC094"/>
                </a:solidFill>
                <a:effectLst/>
                <a:uLnTx/>
                <a:uFillTx/>
                <a:latin typeface="Century Gothic"/>
                <a:ea typeface="+mn-ea"/>
                <a:cs typeface="+mn-cs"/>
              </a:rPr>
              <a:t>Stream 1</a:t>
            </a:r>
            <a:endParaRPr kumimoji="0" lang="en-GB" sz="1200" b="1" i="0" u="none" strike="noStrike" kern="1200" cap="all" spc="0" normalizeH="0" baseline="0" noProof="0">
              <a:ln>
                <a:noFill/>
              </a:ln>
              <a:solidFill>
                <a:srgbClr val="8FC094"/>
              </a:solidFill>
              <a:effectLst/>
              <a:uLnTx/>
              <a:uFillTx/>
              <a:latin typeface="Century Gothic"/>
              <a:ea typeface="+mn-ea"/>
              <a:cs typeface="+mn-cs"/>
            </a:endParaRPr>
          </a:p>
        </p:txBody>
      </p:sp>
      <p:sp>
        <p:nvSpPr>
          <p:cNvPr id="37" name="Espace réservé du texte 8">
            <a:extLst>
              <a:ext uri="{FF2B5EF4-FFF2-40B4-BE49-F238E27FC236}">
                <a16:creationId xmlns:a16="http://schemas.microsoft.com/office/drawing/2014/main" id="{D45D993B-3907-4647-A431-F9463AD63C9D}"/>
              </a:ext>
            </a:extLst>
          </p:cNvPr>
          <p:cNvSpPr txBox="1">
            <a:spLocks/>
          </p:cNvSpPr>
          <p:nvPr userDrawn="1"/>
        </p:nvSpPr>
        <p:spPr bwMode="gray">
          <a:xfrm>
            <a:off x="712544" y="3336037"/>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AAB71"/>
                </a:solidFill>
                <a:effectLst/>
                <a:uLnTx/>
                <a:uFillTx/>
                <a:latin typeface="Century Gothic"/>
                <a:ea typeface="+mn-ea"/>
                <a:cs typeface="+mn-cs"/>
              </a:rPr>
              <a:t>Stream 2</a:t>
            </a:r>
            <a:endParaRPr kumimoji="0" lang="en-GB" sz="1200" b="1" i="0" u="none" strike="noStrike" kern="1200" cap="all" spc="0" normalizeH="0" baseline="0" noProof="0">
              <a:ln>
                <a:noFill/>
              </a:ln>
              <a:solidFill>
                <a:srgbClr val="6AAB71"/>
              </a:solidFill>
              <a:effectLst/>
              <a:uLnTx/>
              <a:uFillTx/>
              <a:latin typeface="Century Gothic"/>
              <a:ea typeface="+mn-ea"/>
              <a:cs typeface="+mn-cs"/>
            </a:endParaRPr>
          </a:p>
        </p:txBody>
      </p:sp>
      <p:sp>
        <p:nvSpPr>
          <p:cNvPr id="38" name="Espace réservé du texte 8">
            <a:extLst>
              <a:ext uri="{FF2B5EF4-FFF2-40B4-BE49-F238E27FC236}">
                <a16:creationId xmlns:a16="http://schemas.microsoft.com/office/drawing/2014/main" id="{C2D88D8C-2B5E-4B01-8606-985743D10545}"/>
              </a:ext>
            </a:extLst>
          </p:cNvPr>
          <p:cNvSpPr txBox="1">
            <a:spLocks/>
          </p:cNvSpPr>
          <p:nvPr userDrawn="1"/>
        </p:nvSpPr>
        <p:spPr bwMode="gray">
          <a:xfrm>
            <a:off x="712544" y="4071166"/>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3"/>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999999"/>
                </a:solidFill>
                <a:effectLst/>
                <a:uLnTx/>
                <a:uFillTx/>
                <a:latin typeface="Century Gothic"/>
                <a:ea typeface="+mn-ea"/>
                <a:cs typeface="+mn-cs"/>
              </a:rPr>
              <a:t>Stream 3</a:t>
            </a:r>
            <a:endParaRPr kumimoji="0" lang="en-GB" sz="1200" b="1" i="0" u="none" strike="noStrike" kern="1200" cap="all" spc="0" normalizeH="0" baseline="0" noProof="0">
              <a:ln>
                <a:noFill/>
              </a:ln>
              <a:solidFill>
                <a:srgbClr val="999999"/>
              </a:solidFill>
              <a:effectLst/>
              <a:uLnTx/>
              <a:uFillTx/>
              <a:latin typeface="Century Gothic"/>
              <a:ea typeface="+mn-ea"/>
              <a:cs typeface="+mn-cs"/>
            </a:endParaRPr>
          </a:p>
        </p:txBody>
      </p:sp>
      <p:sp>
        <p:nvSpPr>
          <p:cNvPr id="39" name="Espace réservé du texte 8">
            <a:extLst>
              <a:ext uri="{FF2B5EF4-FFF2-40B4-BE49-F238E27FC236}">
                <a16:creationId xmlns:a16="http://schemas.microsoft.com/office/drawing/2014/main" id="{1F86A8E7-58AF-47F0-8E14-697CE2B98A26}"/>
              </a:ext>
            </a:extLst>
          </p:cNvPr>
          <p:cNvSpPr txBox="1">
            <a:spLocks/>
          </p:cNvSpPr>
          <p:nvPr userDrawn="1"/>
        </p:nvSpPr>
        <p:spPr bwMode="gray">
          <a:xfrm>
            <a:off x="712544" y="4806296"/>
            <a:ext cx="1026972" cy="2520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200" b="1" kern="1200" cap="all" baseline="0">
                <a:solidFill>
                  <a:schemeClr val="accent4"/>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66666"/>
                </a:solidFill>
                <a:effectLst/>
                <a:uLnTx/>
                <a:uFillTx/>
                <a:latin typeface="Century Gothic"/>
                <a:ea typeface="+mn-ea"/>
                <a:cs typeface="+mn-cs"/>
              </a:rPr>
              <a:t>Stream 4</a:t>
            </a:r>
            <a:endParaRPr kumimoji="0" lang="en-GB" sz="1200" b="1" i="0" u="none" strike="noStrike" kern="1200" cap="all" spc="0" normalizeH="0" baseline="0" noProof="0">
              <a:ln>
                <a:noFill/>
              </a:ln>
              <a:solidFill>
                <a:srgbClr val="666666"/>
              </a:solidFill>
              <a:effectLst/>
              <a:uLnTx/>
              <a:uFillTx/>
              <a:latin typeface="Century Gothic"/>
              <a:ea typeface="+mn-ea"/>
              <a:cs typeface="+mn-cs"/>
            </a:endParaRPr>
          </a:p>
        </p:txBody>
      </p:sp>
      <p:sp>
        <p:nvSpPr>
          <p:cNvPr id="40" name="Espace réservé du texte 8">
            <a:extLst>
              <a:ext uri="{FF2B5EF4-FFF2-40B4-BE49-F238E27FC236}">
                <a16:creationId xmlns:a16="http://schemas.microsoft.com/office/drawing/2014/main" id="{CF9199BE-D7F1-4D9A-BBC9-F15BB3FB53D4}"/>
              </a:ext>
            </a:extLst>
          </p:cNvPr>
          <p:cNvSpPr txBox="1">
            <a:spLocks/>
          </p:cNvSpPr>
          <p:nvPr userDrawn="1"/>
        </p:nvSpPr>
        <p:spPr bwMode="gray">
          <a:xfrm>
            <a:off x="2165657" y="2508803"/>
            <a:ext cx="1728000" cy="360000"/>
          </a:xfrm>
          <a:prstGeom prst="roundRect">
            <a:avLst>
              <a:gd name="adj" fmla="val 12037"/>
            </a:avLst>
          </a:prstGeom>
          <a:solidFill>
            <a:srgbClr val="8FC094"/>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Task 1</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41" name="Espace réservé du texte 8">
            <a:extLst>
              <a:ext uri="{FF2B5EF4-FFF2-40B4-BE49-F238E27FC236}">
                <a16:creationId xmlns:a16="http://schemas.microsoft.com/office/drawing/2014/main" id="{D802334C-4B00-493C-9509-A0E7B078C6E7}"/>
              </a:ext>
            </a:extLst>
          </p:cNvPr>
          <p:cNvSpPr txBox="1">
            <a:spLocks/>
          </p:cNvSpPr>
          <p:nvPr userDrawn="1"/>
        </p:nvSpPr>
        <p:spPr bwMode="gray">
          <a:xfrm>
            <a:off x="4049296" y="2508803"/>
            <a:ext cx="990000" cy="360000"/>
          </a:xfrm>
          <a:prstGeom prst="roundRect">
            <a:avLst>
              <a:gd name="adj" fmla="val 50000"/>
            </a:avLst>
          </a:prstGeom>
          <a:ln w="22225">
            <a:solidFill>
              <a:srgbClr val="8FC094"/>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8FC094"/>
                </a:solidFill>
                <a:effectLst/>
                <a:uLnTx/>
                <a:uFillTx/>
                <a:latin typeface="Century Gothic"/>
                <a:ea typeface="+mn-ea"/>
                <a:cs typeface="+mn-cs"/>
              </a:rPr>
              <a:t>goal</a:t>
            </a:r>
            <a:endParaRPr kumimoji="0" lang="en-GB" sz="1200" b="1" i="0" u="none" strike="noStrike" kern="1200" cap="all" spc="0" normalizeH="0" baseline="0" noProof="0">
              <a:ln>
                <a:noFill/>
              </a:ln>
              <a:solidFill>
                <a:srgbClr val="8FC094"/>
              </a:solidFill>
              <a:effectLst/>
              <a:uLnTx/>
              <a:uFillTx/>
              <a:latin typeface="Century Gothic"/>
              <a:ea typeface="+mn-ea"/>
              <a:cs typeface="+mn-cs"/>
            </a:endParaRPr>
          </a:p>
        </p:txBody>
      </p:sp>
      <p:sp>
        <p:nvSpPr>
          <p:cNvPr id="42" name="Espace réservé du texte 8">
            <a:extLst>
              <a:ext uri="{FF2B5EF4-FFF2-40B4-BE49-F238E27FC236}">
                <a16:creationId xmlns:a16="http://schemas.microsoft.com/office/drawing/2014/main" id="{E61C107F-A5D2-4AA1-8E0E-A799D792B14D}"/>
              </a:ext>
            </a:extLst>
          </p:cNvPr>
          <p:cNvSpPr txBox="1">
            <a:spLocks/>
          </p:cNvSpPr>
          <p:nvPr userDrawn="1"/>
        </p:nvSpPr>
        <p:spPr bwMode="gray">
          <a:xfrm>
            <a:off x="4049296" y="3249427"/>
            <a:ext cx="2466000" cy="360000"/>
          </a:xfrm>
          <a:prstGeom prst="roundRect">
            <a:avLst>
              <a:gd name="adj" fmla="val 12037"/>
            </a:avLst>
          </a:prstGeom>
          <a:solidFill>
            <a:srgbClr val="6AAB71"/>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Task 2</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43" name="Espace réservé du texte 8">
            <a:extLst>
              <a:ext uri="{FF2B5EF4-FFF2-40B4-BE49-F238E27FC236}">
                <a16:creationId xmlns:a16="http://schemas.microsoft.com/office/drawing/2014/main" id="{DCBC8D4A-3FB2-4790-B802-635298531580}"/>
              </a:ext>
            </a:extLst>
          </p:cNvPr>
          <p:cNvSpPr txBox="1">
            <a:spLocks/>
          </p:cNvSpPr>
          <p:nvPr userDrawn="1"/>
        </p:nvSpPr>
        <p:spPr bwMode="gray">
          <a:xfrm>
            <a:off x="6687412" y="3249427"/>
            <a:ext cx="990000" cy="360000"/>
          </a:xfrm>
          <a:prstGeom prst="roundRect">
            <a:avLst>
              <a:gd name="adj" fmla="val 50000"/>
            </a:avLst>
          </a:prstGeom>
          <a:ln w="22225">
            <a:solidFill>
              <a:srgbClr val="6AAB71"/>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AAB71"/>
                </a:solidFill>
                <a:effectLst/>
                <a:uLnTx/>
                <a:uFillTx/>
                <a:latin typeface="Century Gothic"/>
                <a:ea typeface="+mn-ea"/>
                <a:cs typeface="+mn-cs"/>
              </a:rPr>
              <a:t>goal</a:t>
            </a:r>
            <a:endParaRPr kumimoji="0" lang="en-GB" sz="1200" b="1" i="0" u="none" strike="noStrike" kern="1200" cap="all" spc="0" normalizeH="0" baseline="0" noProof="0">
              <a:ln>
                <a:noFill/>
              </a:ln>
              <a:solidFill>
                <a:srgbClr val="6AAB71"/>
              </a:solidFill>
              <a:effectLst/>
              <a:uLnTx/>
              <a:uFillTx/>
              <a:latin typeface="Century Gothic"/>
              <a:ea typeface="+mn-ea"/>
              <a:cs typeface="+mn-cs"/>
            </a:endParaRPr>
          </a:p>
        </p:txBody>
      </p:sp>
      <p:sp>
        <p:nvSpPr>
          <p:cNvPr id="44" name="Espace réservé du texte 8">
            <a:extLst>
              <a:ext uri="{FF2B5EF4-FFF2-40B4-BE49-F238E27FC236}">
                <a16:creationId xmlns:a16="http://schemas.microsoft.com/office/drawing/2014/main" id="{F928F0C9-226F-412B-8556-E34BA7032354}"/>
              </a:ext>
            </a:extLst>
          </p:cNvPr>
          <p:cNvSpPr txBox="1">
            <a:spLocks/>
          </p:cNvSpPr>
          <p:nvPr userDrawn="1"/>
        </p:nvSpPr>
        <p:spPr bwMode="gray">
          <a:xfrm>
            <a:off x="2165657" y="3987348"/>
            <a:ext cx="5130000" cy="360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Task 3</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45" name="Espace réservé du texte 8">
            <a:extLst>
              <a:ext uri="{FF2B5EF4-FFF2-40B4-BE49-F238E27FC236}">
                <a16:creationId xmlns:a16="http://schemas.microsoft.com/office/drawing/2014/main" id="{69F641E2-6163-4DF0-8BA2-74E27F6C9C51}"/>
              </a:ext>
            </a:extLst>
          </p:cNvPr>
          <p:cNvSpPr txBox="1">
            <a:spLocks/>
          </p:cNvSpPr>
          <p:nvPr userDrawn="1"/>
        </p:nvSpPr>
        <p:spPr bwMode="gray">
          <a:xfrm>
            <a:off x="7448912" y="3987348"/>
            <a:ext cx="990000" cy="360000"/>
          </a:xfrm>
          <a:prstGeom prst="roundRect">
            <a:avLst>
              <a:gd name="adj" fmla="val 50000"/>
            </a:avLst>
          </a:prstGeom>
          <a:ln w="22225">
            <a:solidFill>
              <a:srgbClr val="999999"/>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3"/>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999999"/>
                </a:solidFill>
                <a:effectLst/>
                <a:uLnTx/>
                <a:uFillTx/>
                <a:latin typeface="Century Gothic"/>
                <a:ea typeface="+mn-ea"/>
                <a:cs typeface="+mn-cs"/>
              </a:rPr>
              <a:t>goal</a:t>
            </a:r>
            <a:endParaRPr kumimoji="0" lang="en-GB" sz="1200" b="1" i="0" u="none" strike="noStrike" kern="1200" cap="all" spc="0" normalizeH="0" baseline="0" noProof="0">
              <a:ln>
                <a:noFill/>
              </a:ln>
              <a:solidFill>
                <a:srgbClr val="999999"/>
              </a:solidFill>
              <a:effectLst/>
              <a:uLnTx/>
              <a:uFillTx/>
              <a:latin typeface="Century Gothic"/>
              <a:ea typeface="+mn-ea"/>
              <a:cs typeface="+mn-cs"/>
            </a:endParaRPr>
          </a:p>
        </p:txBody>
      </p:sp>
      <p:sp>
        <p:nvSpPr>
          <p:cNvPr id="46" name="Espace réservé du texte 8">
            <a:extLst>
              <a:ext uri="{FF2B5EF4-FFF2-40B4-BE49-F238E27FC236}">
                <a16:creationId xmlns:a16="http://schemas.microsoft.com/office/drawing/2014/main" id="{45B1D4D4-56DE-452C-9587-920A70637EB0}"/>
              </a:ext>
            </a:extLst>
          </p:cNvPr>
          <p:cNvSpPr txBox="1">
            <a:spLocks/>
          </p:cNvSpPr>
          <p:nvPr userDrawn="1"/>
        </p:nvSpPr>
        <p:spPr bwMode="gray">
          <a:xfrm>
            <a:off x="6057360" y="4725144"/>
            <a:ext cx="4374000" cy="360000"/>
          </a:xfrm>
          <a:prstGeom prst="roundRect">
            <a:avLst>
              <a:gd name="adj" fmla="val 12037"/>
            </a:avLst>
          </a:prstGeom>
          <a:solidFill>
            <a:srgbClr val="666666"/>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Task 4</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47" name="Espace réservé du texte 8">
            <a:extLst>
              <a:ext uri="{FF2B5EF4-FFF2-40B4-BE49-F238E27FC236}">
                <a16:creationId xmlns:a16="http://schemas.microsoft.com/office/drawing/2014/main" id="{12C748FF-DC9D-409B-B8AD-D949A7FC107E}"/>
              </a:ext>
            </a:extLst>
          </p:cNvPr>
          <p:cNvSpPr txBox="1">
            <a:spLocks/>
          </p:cNvSpPr>
          <p:nvPr userDrawn="1"/>
        </p:nvSpPr>
        <p:spPr bwMode="gray">
          <a:xfrm>
            <a:off x="4771472" y="4725144"/>
            <a:ext cx="1116000" cy="360000"/>
          </a:xfrm>
          <a:prstGeom prst="roundRect">
            <a:avLst>
              <a:gd name="adj" fmla="val 50000"/>
            </a:avLst>
          </a:prstGeom>
          <a:ln w="22225">
            <a:solidFill>
              <a:srgbClr val="666666"/>
            </a:solidFill>
          </a:ln>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accent4"/>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666666"/>
                </a:solidFill>
                <a:effectLst/>
                <a:uLnTx/>
                <a:uFillTx/>
                <a:latin typeface="Century Gothic"/>
                <a:ea typeface="+mn-ea"/>
                <a:cs typeface="+mn-cs"/>
              </a:rPr>
              <a:t>Kick-off</a:t>
            </a:r>
            <a:endParaRPr kumimoji="0" lang="en-GB" sz="1200" b="1" i="0" u="none" strike="noStrike" kern="1200" cap="all" spc="0" normalizeH="0" baseline="0" noProof="0">
              <a:ln>
                <a:noFill/>
              </a:ln>
              <a:solidFill>
                <a:srgbClr val="666666"/>
              </a:solidFill>
              <a:effectLst/>
              <a:uLnTx/>
              <a:uFillTx/>
              <a:latin typeface="Century Gothic"/>
              <a:ea typeface="+mn-ea"/>
              <a:cs typeface="+mn-cs"/>
            </a:endParaRPr>
          </a:p>
        </p:txBody>
      </p:sp>
      <p:sp>
        <p:nvSpPr>
          <p:cNvPr id="48" name="Espace réservé du texte 8">
            <a:extLst>
              <a:ext uri="{FF2B5EF4-FFF2-40B4-BE49-F238E27FC236}">
                <a16:creationId xmlns:a16="http://schemas.microsoft.com/office/drawing/2014/main" id="{D62C61DF-95A1-4314-ACDF-C368AB08FEE4}"/>
              </a:ext>
            </a:extLst>
          </p:cNvPr>
          <p:cNvSpPr txBox="1">
            <a:spLocks/>
          </p:cNvSpPr>
          <p:nvPr userDrawn="1"/>
        </p:nvSpPr>
        <p:spPr bwMode="gray">
          <a:xfrm>
            <a:off x="2166802" y="1931407"/>
            <a:ext cx="9324000" cy="108000"/>
          </a:xfrm>
          <a:prstGeom prst="rightArrow">
            <a:avLst>
              <a:gd name="adj1" fmla="val 30869"/>
              <a:gd name="adj2" fmla="val 178985"/>
            </a:avLst>
          </a:prstGeom>
          <a:solidFill>
            <a:srgbClr val="45964D"/>
          </a:solid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100" b="1" kern="1200" cap="all" baseline="0">
                <a:ln>
                  <a:solidFill>
                    <a:schemeClr val="tx1">
                      <a:alpha val="0"/>
                    </a:schemeClr>
                  </a:solidFill>
                </a:ln>
                <a:solidFill>
                  <a:schemeClr val="bg2"/>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00" b="1" i="0" u="none" strike="noStrike" kern="1200" cap="all" spc="0" normalizeH="0" baseline="0" noProof="0">
                <a:ln>
                  <a:solidFill>
                    <a:srgbClr val="000000">
                      <a:alpha val="0"/>
                    </a:srgbClr>
                  </a:solidFill>
                </a:ln>
                <a:solidFill>
                  <a:srgbClr val="45964D"/>
                </a:solidFill>
                <a:effectLst/>
                <a:uLnTx/>
                <a:uFillTx/>
                <a:latin typeface="Century Gothic"/>
                <a:ea typeface="+mn-ea"/>
                <a:cs typeface="+mn-cs"/>
              </a:rPr>
              <a:t> </a:t>
            </a:r>
          </a:p>
        </p:txBody>
      </p:sp>
    </p:spTree>
    <p:extLst>
      <p:ext uri="{BB962C8B-B14F-4D97-AF65-F5344CB8AC3E}">
        <p14:creationId xmlns:p14="http://schemas.microsoft.com/office/powerpoint/2010/main" val="8223159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hart 2">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pic>
        <p:nvPicPr>
          <p:cNvPr id="74" name="Image 7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612679" y="5481064"/>
            <a:ext cx="1440000" cy="1440000"/>
          </a:xfrm>
          <a:prstGeom prst="rect">
            <a:avLst/>
          </a:prstGeom>
        </p:spPr>
      </p:pic>
      <p:sp>
        <p:nvSpPr>
          <p:cNvPr id="75" name="Titre 1">
            <a:extLst>
              <a:ext uri="{FF2B5EF4-FFF2-40B4-BE49-F238E27FC236}">
                <a16:creationId xmlns:a16="http://schemas.microsoft.com/office/drawing/2014/main" id="{10B2CAEC-F613-43CD-939A-6CA1FBB99848}"/>
              </a:ext>
            </a:extLst>
          </p:cNvPr>
          <p:cNvSpPr txBox="1">
            <a:spLocks/>
          </p:cNvSpPr>
          <p:nvPr userDrawn="1"/>
        </p:nvSpPr>
        <p:spPr bwMode="gray">
          <a:xfrm>
            <a:off x="720000" y="656693"/>
            <a:ext cx="4320000" cy="360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000" b="1" i="0" u="none" strike="noStrike" kern="1200" cap="all" spc="0" normalizeH="0" baseline="0" noProof="0">
                <a:ln>
                  <a:noFill/>
                </a:ln>
                <a:solidFill>
                  <a:srgbClr val="45964D"/>
                </a:solidFill>
                <a:effectLst/>
                <a:uLnTx/>
                <a:uFillTx/>
                <a:latin typeface="Century Gothic"/>
                <a:ea typeface="+mj-ea"/>
                <a:cs typeface="+mj-cs"/>
              </a:rPr>
              <a:t>Title</a:t>
            </a:r>
            <a:endParaRPr kumimoji="0" lang="en-US" sz="2000" b="1" i="0" u="none" strike="noStrike" kern="1200" cap="all" spc="0" normalizeH="0" baseline="0" noProof="0">
              <a:ln>
                <a:noFill/>
              </a:ln>
              <a:solidFill>
                <a:srgbClr val="45964D"/>
              </a:solidFill>
              <a:effectLst/>
              <a:uLnTx/>
              <a:uFillTx/>
              <a:latin typeface="Century Gothic"/>
              <a:ea typeface="+mj-ea"/>
              <a:cs typeface="+mj-cs"/>
            </a:endParaRPr>
          </a:p>
        </p:txBody>
      </p:sp>
      <p:sp>
        <p:nvSpPr>
          <p:cNvPr id="76" name="Espace réservé du numéro de diapositive 4">
            <a:extLst>
              <a:ext uri="{FF2B5EF4-FFF2-40B4-BE49-F238E27FC236}">
                <a16:creationId xmlns:a16="http://schemas.microsoft.com/office/drawing/2014/main" id="{105C9314-C2AE-4035-8E60-B1970FBC7BD0}"/>
              </a:ext>
            </a:extLst>
          </p:cNvPr>
          <p:cNvSpPr txBox="1">
            <a:spLocks/>
          </p:cNvSpPr>
          <p:nvPr userDrawn="1"/>
        </p:nvSpPr>
        <p:spPr bwMode="gray">
          <a:xfrm>
            <a:off x="11615899" y="6238070"/>
            <a:ext cx="576101" cy="404812"/>
          </a:xfrm>
          <a:prstGeom prst="rect">
            <a:avLst/>
          </a:prstGeom>
        </p:spPr>
        <p:txBody>
          <a:bodyPr vert="horz" lIns="0" tIns="0" rIns="0" bIns="0" rtlCol="0" anchor="ctr" anchorCtr="0">
            <a:noAutofit/>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77" name="Espace réservé du texte 7">
            <a:extLst>
              <a:ext uri="{FF2B5EF4-FFF2-40B4-BE49-F238E27FC236}">
                <a16:creationId xmlns:a16="http://schemas.microsoft.com/office/drawing/2014/main" id="{4A4C3345-2FD2-4B41-9703-0273AAC5FE34}"/>
              </a:ext>
            </a:extLst>
          </p:cNvPr>
          <p:cNvSpPr txBox="1">
            <a:spLocks/>
          </p:cNvSpPr>
          <p:nvPr userDrawn="1"/>
        </p:nvSpPr>
        <p:spPr bwMode="gray">
          <a:xfrm>
            <a:off x="720000" y="944725"/>
            <a:ext cx="4320000" cy="360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itchFamily="34" charset="0"/>
              <a:buNone/>
              <a:defRPr sz="2000" b="0"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000" b="0" i="0" u="none" strike="noStrike" kern="1200" cap="all" spc="0" normalizeH="0" baseline="0" noProof="0">
                <a:ln>
                  <a:noFill/>
                </a:ln>
                <a:solidFill>
                  <a:srgbClr val="000000"/>
                </a:solidFill>
                <a:effectLst/>
                <a:uLnTx/>
                <a:uFillTx/>
                <a:latin typeface="Century Gothic"/>
                <a:ea typeface="+mn-ea"/>
                <a:cs typeface="+mn-cs"/>
              </a:rPr>
              <a:t>Subtitle</a:t>
            </a:r>
          </a:p>
        </p:txBody>
      </p:sp>
      <p:sp>
        <p:nvSpPr>
          <p:cNvPr id="78" name="Espace réservé du texte 8">
            <a:extLst>
              <a:ext uri="{FF2B5EF4-FFF2-40B4-BE49-F238E27FC236}">
                <a16:creationId xmlns:a16="http://schemas.microsoft.com/office/drawing/2014/main" id="{3F082277-8F0C-4D0A-912C-9572FA92766C}"/>
              </a:ext>
            </a:extLst>
          </p:cNvPr>
          <p:cNvSpPr txBox="1">
            <a:spLocks/>
          </p:cNvSpPr>
          <p:nvPr userDrawn="1"/>
        </p:nvSpPr>
        <p:spPr bwMode="gray">
          <a:xfrm>
            <a:off x="6100592" y="87271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5"/>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5"/>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BBB1A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BBB1A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BBB1A4"/>
              </a:solidFill>
              <a:effectLst/>
              <a:uLnTx/>
              <a:uFillTx/>
              <a:latin typeface="Century Gothic"/>
              <a:ea typeface="+mn-ea"/>
              <a:cs typeface="+mn-cs"/>
            </a:endParaRPr>
          </a:p>
        </p:txBody>
      </p:sp>
      <p:sp>
        <p:nvSpPr>
          <p:cNvPr id="79" name="Espace réservé du texte 8">
            <a:extLst>
              <a:ext uri="{FF2B5EF4-FFF2-40B4-BE49-F238E27FC236}">
                <a16:creationId xmlns:a16="http://schemas.microsoft.com/office/drawing/2014/main" id="{BAC7D059-1329-47D6-8167-1166AE50E78E}"/>
              </a:ext>
            </a:extLst>
          </p:cNvPr>
          <p:cNvSpPr txBox="1">
            <a:spLocks/>
          </p:cNvSpPr>
          <p:nvPr userDrawn="1"/>
        </p:nvSpPr>
        <p:spPr bwMode="gray">
          <a:xfrm>
            <a:off x="8477788" y="721080"/>
            <a:ext cx="2988000" cy="288000"/>
          </a:xfrm>
          <a:prstGeom prst="roundRect">
            <a:avLst>
              <a:gd name="adj" fmla="val 12037"/>
            </a:avLst>
          </a:prstGeom>
          <a:solidFill>
            <a:srgbClr val="666666"/>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80" name="Espace réservé pour une image  10">
            <a:extLst>
              <a:ext uri="{FF2B5EF4-FFF2-40B4-BE49-F238E27FC236}">
                <a16:creationId xmlns:a16="http://schemas.microsoft.com/office/drawing/2014/main" id="{7CA898A2-102A-4CA7-B02E-CFEBCCE96632}"/>
              </a:ext>
            </a:extLst>
          </p:cNvPr>
          <p:cNvSpPr txBox="1">
            <a:spLocks/>
          </p:cNvSpPr>
          <p:nvPr userDrawn="1"/>
        </p:nvSpPr>
        <p:spPr bwMode="gray">
          <a:xfrm>
            <a:off x="5474464" y="85798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81" name="Espace réservé du texte 8">
            <a:extLst>
              <a:ext uri="{FF2B5EF4-FFF2-40B4-BE49-F238E27FC236}">
                <a16:creationId xmlns:a16="http://schemas.microsoft.com/office/drawing/2014/main" id="{F7B8BBED-A2FF-4304-A45B-9C3734BD8A50}"/>
              </a:ext>
            </a:extLst>
          </p:cNvPr>
          <p:cNvSpPr txBox="1">
            <a:spLocks/>
          </p:cNvSpPr>
          <p:nvPr userDrawn="1"/>
        </p:nvSpPr>
        <p:spPr bwMode="gray">
          <a:xfrm>
            <a:off x="6100592" y="1580164"/>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5"/>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5"/>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BBB1A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BBB1A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BBB1A4"/>
              </a:solidFill>
              <a:effectLst/>
              <a:uLnTx/>
              <a:uFillTx/>
              <a:latin typeface="Century Gothic"/>
              <a:ea typeface="+mn-ea"/>
              <a:cs typeface="+mn-cs"/>
            </a:endParaRPr>
          </a:p>
        </p:txBody>
      </p:sp>
      <p:sp>
        <p:nvSpPr>
          <p:cNvPr id="82" name="Espace réservé pour une image  10">
            <a:extLst>
              <a:ext uri="{FF2B5EF4-FFF2-40B4-BE49-F238E27FC236}">
                <a16:creationId xmlns:a16="http://schemas.microsoft.com/office/drawing/2014/main" id="{AEEEAA01-4366-49E7-B0FD-2E6AB0065C72}"/>
              </a:ext>
            </a:extLst>
          </p:cNvPr>
          <p:cNvSpPr txBox="1">
            <a:spLocks/>
          </p:cNvSpPr>
          <p:nvPr userDrawn="1"/>
        </p:nvSpPr>
        <p:spPr bwMode="gray">
          <a:xfrm>
            <a:off x="5474464" y="1565432"/>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83" name="Espace réservé du texte 8">
            <a:extLst>
              <a:ext uri="{FF2B5EF4-FFF2-40B4-BE49-F238E27FC236}">
                <a16:creationId xmlns:a16="http://schemas.microsoft.com/office/drawing/2014/main" id="{A43FDD92-9EED-4360-ADC6-EA7D193FA763}"/>
              </a:ext>
            </a:extLst>
          </p:cNvPr>
          <p:cNvSpPr txBox="1">
            <a:spLocks/>
          </p:cNvSpPr>
          <p:nvPr userDrawn="1"/>
        </p:nvSpPr>
        <p:spPr bwMode="gray">
          <a:xfrm>
            <a:off x="9230444" y="1160748"/>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84" name="Espace réservé pour une image  10">
            <a:extLst>
              <a:ext uri="{FF2B5EF4-FFF2-40B4-BE49-F238E27FC236}">
                <a16:creationId xmlns:a16="http://schemas.microsoft.com/office/drawing/2014/main" id="{F4BBDBD4-E5CE-43DD-92BD-EDE5EE166871}"/>
              </a:ext>
            </a:extLst>
          </p:cNvPr>
          <p:cNvSpPr txBox="1">
            <a:spLocks/>
          </p:cNvSpPr>
          <p:nvPr userDrawn="1"/>
        </p:nvSpPr>
        <p:spPr bwMode="gray">
          <a:xfrm>
            <a:off x="8604316" y="1146016"/>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85" name="Espace réservé du texte 8">
            <a:extLst>
              <a:ext uri="{FF2B5EF4-FFF2-40B4-BE49-F238E27FC236}">
                <a16:creationId xmlns:a16="http://schemas.microsoft.com/office/drawing/2014/main" id="{6045C870-8879-4874-A1A9-1A5B2EF6CE03}"/>
              </a:ext>
            </a:extLst>
          </p:cNvPr>
          <p:cNvSpPr txBox="1">
            <a:spLocks/>
          </p:cNvSpPr>
          <p:nvPr userDrawn="1"/>
        </p:nvSpPr>
        <p:spPr bwMode="gray">
          <a:xfrm>
            <a:off x="9230444" y="183117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86" name="Espace réservé pour une image  10">
            <a:extLst>
              <a:ext uri="{FF2B5EF4-FFF2-40B4-BE49-F238E27FC236}">
                <a16:creationId xmlns:a16="http://schemas.microsoft.com/office/drawing/2014/main" id="{6F8C0790-320E-42A1-86C2-BEA3E9DAE81E}"/>
              </a:ext>
            </a:extLst>
          </p:cNvPr>
          <p:cNvSpPr txBox="1">
            <a:spLocks/>
          </p:cNvSpPr>
          <p:nvPr userDrawn="1"/>
        </p:nvSpPr>
        <p:spPr bwMode="gray">
          <a:xfrm>
            <a:off x="8604316" y="1816440"/>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87" name="Espace réservé du texte 8">
            <a:extLst>
              <a:ext uri="{FF2B5EF4-FFF2-40B4-BE49-F238E27FC236}">
                <a16:creationId xmlns:a16="http://schemas.microsoft.com/office/drawing/2014/main" id="{E1EEDA00-D019-4D51-84D7-CD01F5FC5DA7}"/>
              </a:ext>
            </a:extLst>
          </p:cNvPr>
          <p:cNvSpPr txBox="1">
            <a:spLocks/>
          </p:cNvSpPr>
          <p:nvPr userDrawn="1"/>
        </p:nvSpPr>
        <p:spPr bwMode="gray">
          <a:xfrm>
            <a:off x="10754576" y="1160748"/>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88" name="Espace réservé pour une image  10">
            <a:extLst>
              <a:ext uri="{FF2B5EF4-FFF2-40B4-BE49-F238E27FC236}">
                <a16:creationId xmlns:a16="http://schemas.microsoft.com/office/drawing/2014/main" id="{10EB5B87-97BB-4464-9B05-B2DD69517989}"/>
              </a:ext>
            </a:extLst>
          </p:cNvPr>
          <p:cNvSpPr txBox="1">
            <a:spLocks/>
          </p:cNvSpPr>
          <p:nvPr userDrawn="1"/>
        </p:nvSpPr>
        <p:spPr bwMode="gray">
          <a:xfrm>
            <a:off x="10128448" y="1146016"/>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89" name="Espace réservé du texte 8">
            <a:extLst>
              <a:ext uri="{FF2B5EF4-FFF2-40B4-BE49-F238E27FC236}">
                <a16:creationId xmlns:a16="http://schemas.microsoft.com/office/drawing/2014/main" id="{188F6775-9C8F-4EB8-B586-813EB294DFCC}"/>
              </a:ext>
            </a:extLst>
          </p:cNvPr>
          <p:cNvSpPr txBox="1">
            <a:spLocks/>
          </p:cNvSpPr>
          <p:nvPr userDrawn="1"/>
        </p:nvSpPr>
        <p:spPr bwMode="gray">
          <a:xfrm>
            <a:off x="10754576" y="183117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4"/>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4"/>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66666"/>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66666"/>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66666"/>
              </a:solidFill>
              <a:effectLst/>
              <a:uLnTx/>
              <a:uFillTx/>
              <a:latin typeface="Century Gothic"/>
              <a:ea typeface="+mn-ea"/>
              <a:cs typeface="+mn-cs"/>
            </a:endParaRPr>
          </a:p>
        </p:txBody>
      </p:sp>
      <p:sp>
        <p:nvSpPr>
          <p:cNvPr id="90" name="Espace réservé pour une image  10">
            <a:extLst>
              <a:ext uri="{FF2B5EF4-FFF2-40B4-BE49-F238E27FC236}">
                <a16:creationId xmlns:a16="http://schemas.microsoft.com/office/drawing/2014/main" id="{433874E6-9FBB-4D53-86A0-BEAA5F40CEA1}"/>
              </a:ext>
            </a:extLst>
          </p:cNvPr>
          <p:cNvSpPr txBox="1">
            <a:spLocks/>
          </p:cNvSpPr>
          <p:nvPr userDrawn="1"/>
        </p:nvSpPr>
        <p:spPr bwMode="gray">
          <a:xfrm>
            <a:off x="10128448" y="1816440"/>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91" name="Espace réservé du texte 8">
            <a:extLst>
              <a:ext uri="{FF2B5EF4-FFF2-40B4-BE49-F238E27FC236}">
                <a16:creationId xmlns:a16="http://schemas.microsoft.com/office/drawing/2014/main" id="{6F7AB555-A55F-429B-9FA6-212A8153C7E5}"/>
              </a:ext>
            </a:extLst>
          </p:cNvPr>
          <p:cNvSpPr txBox="1">
            <a:spLocks/>
          </p:cNvSpPr>
          <p:nvPr userDrawn="1"/>
        </p:nvSpPr>
        <p:spPr bwMode="gray">
          <a:xfrm>
            <a:off x="720000" y="2672916"/>
            <a:ext cx="1440000" cy="288000"/>
          </a:xfrm>
          <a:prstGeom prst="roundRect">
            <a:avLst>
              <a:gd name="adj" fmla="val 12037"/>
            </a:avLst>
          </a:prstGeom>
          <a:solidFill>
            <a:srgbClr val="6AAB71"/>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2" name="Espace réservé du texte 8">
            <a:extLst>
              <a:ext uri="{FF2B5EF4-FFF2-40B4-BE49-F238E27FC236}">
                <a16:creationId xmlns:a16="http://schemas.microsoft.com/office/drawing/2014/main" id="{AD5FEE63-8474-44A5-950A-29B87CFC9BFA}"/>
              </a:ext>
            </a:extLst>
          </p:cNvPr>
          <p:cNvSpPr txBox="1">
            <a:spLocks/>
          </p:cNvSpPr>
          <p:nvPr userDrawn="1"/>
        </p:nvSpPr>
        <p:spPr bwMode="gray">
          <a:xfrm>
            <a:off x="2273535" y="2672916"/>
            <a:ext cx="1440000" cy="288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3" name="Espace réservé du texte 8">
            <a:extLst>
              <a:ext uri="{FF2B5EF4-FFF2-40B4-BE49-F238E27FC236}">
                <a16:creationId xmlns:a16="http://schemas.microsoft.com/office/drawing/2014/main" id="{76791F3A-328B-4123-873C-1CA1E5DD1BA4}"/>
              </a:ext>
            </a:extLst>
          </p:cNvPr>
          <p:cNvSpPr txBox="1">
            <a:spLocks/>
          </p:cNvSpPr>
          <p:nvPr userDrawn="1"/>
        </p:nvSpPr>
        <p:spPr bwMode="gray">
          <a:xfrm>
            <a:off x="3827070" y="2672916"/>
            <a:ext cx="1440000" cy="288000"/>
          </a:xfrm>
          <a:prstGeom prst="roundRect">
            <a:avLst>
              <a:gd name="adj" fmla="val 12037"/>
            </a:avLst>
          </a:prstGeom>
          <a:solidFill>
            <a:srgbClr val="333333"/>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4" name="Espace réservé du texte 8">
            <a:extLst>
              <a:ext uri="{FF2B5EF4-FFF2-40B4-BE49-F238E27FC236}">
                <a16:creationId xmlns:a16="http://schemas.microsoft.com/office/drawing/2014/main" id="{CB94BB71-A2DC-4B6B-B819-4CCBC69F3DF0}"/>
              </a:ext>
            </a:extLst>
          </p:cNvPr>
          <p:cNvSpPr txBox="1">
            <a:spLocks/>
          </p:cNvSpPr>
          <p:nvPr userDrawn="1"/>
        </p:nvSpPr>
        <p:spPr bwMode="gray">
          <a:xfrm>
            <a:off x="5380605" y="2672916"/>
            <a:ext cx="2988000" cy="288000"/>
          </a:xfrm>
          <a:prstGeom prst="roundRect">
            <a:avLst>
              <a:gd name="adj" fmla="val 12037"/>
            </a:avLst>
          </a:prstGeom>
          <a:solidFill>
            <a:srgbClr val="8FC094"/>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5" name="Espace réservé du texte 8">
            <a:extLst>
              <a:ext uri="{FF2B5EF4-FFF2-40B4-BE49-F238E27FC236}">
                <a16:creationId xmlns:a16="http://schemas.microsoft.com/office/drawing/2014/main" id="{5EAFC729-EE39-4DA5-98DA-64EEA3D8E3F5}"/>
              </a:ext>
            </a:extLst>
          </p:cNvPr>
          <p:cNvSpPr txBox="1">
            <a:spLocks/>
          </p:cNvSpPr>
          <p:nvPr userDrawn="1"/>
        </p:nvSpPr>
        <p:spPr bwMode="gray">
          <a:xfrm>
            <a:off x="8482140" y="2672916"/>
            <a:ext cx="1440000" cy="288000"/>
          </a:xfrm>
          <a:prstGeom prst="roundRect">
            <a:avLst>
              <a:gd name="adj" fmla="val 12037"/>
            </a:avLst>
          </a:prstGeom>
          <a:solidFill>
            <a:srgbClr val="999999"/>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6" name="Espace réservé du texte 8">
            <a:extLst>
              <a:ext uri="{FF2B5EF4-FFF2-40B4-BE49-F238E27FC236}">
                <a16:creationId xmlns:a16="http://schemas.microsoft.com/office/drawing/2014/main" id="{7032EEBD-FF0B-4B5D-96B3-8A24DB251C57}"/>
              </a:ext>
            </a:extLst>
          </p:cNvPr>
          <p:cNvSpPr txBox="1">
            <a:spLocks/>
          </p:cNvSpPr>
          <p:nvPr userDrawn="1"/>
        </p:nvSpPr>
        <p:spPr bwMode="gray">
          <a:xfrm>
            <a:off x="10035676" y="2672916"/>
            <a:ext cx="1440000" cy="288000"/>
          </a:xfrm>
          <a:prstGeom prst="roundRect">
            <a:avLst>
              <a:gd name="adj" fmla="val 12037"/>
            </a:avLst>
          </a:prstGeom>
          <a:solidFill>
            <a:srgbClr val="333333"/>
          </a:solid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itchFamily="34" charset="0"/>
              <a:buNone/>
              <a:defRPr sz="1200" b="1" kern="1200" cap="all" baseline="0">
                <a:solidFill>
                  <a:schemeClr val="bg1"/>
                </a:solidFill>
                <a:latin typeface="+mn-lt"/>
                <a:ea typeface="+mn-ea"/>
                <a:cs typeface="+mn-cs"/>
              </a:defRPr>
            </a:lvl1pPr>
            <a:lvl2pPr marL="0" indent="0" algn="ctr" defTabSz="914400" rtl="0" eaLnBrk="1" latinLnBrk="0" hangingPunct="1">
              <a:lnSpc>
                <a:spcPct val="100000"/>
              </a:lnSpc>
              <a:spcBef>
                <a:spcPts val="0"/>
              </a:spcBef>
              <a:buFont typeface="Arial" pitchFamily="34" charset="0"/>
              <a:buNone/>
              <a:defRPr sz="1200" kern="1200">
                <a:solidFill>
                  <a:schemeClr val="tx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200" b="1" i="0" u="none" strike="noStrike" kern="1200" cap="all" spc="0" normalizeH="0" baseline="0" noProof="0">
                <a:ln>
                  <a:noFill/>
                </a:ln>
                <a:solidFill>
                  <a:srgbClr val="FFFFFF"/>
                </a:solidFill>
                <a:effectLst/>
                <a:uLnTx/>
                <a:uFillTx/>
                <a:latin typeface="Century Gothic"/>
                <a:ea typeface="+mn-ea"/>
                <a:cs typeface="+mn-cs"/>
              </a:rPr>
              <a:t>Team title</a:t>
            </a:r>
            <a:endParaRPr kumimoji="0" lang="en-GB" sz="1200" b="1" i="0" u="none" strike="noStrike" kern="1200" cap="all" spc="0" normalizeH="0" baseline="0" noProof="0">
              <a:ln>
                <a:noFill/>
              </a:ln>
              <a:solidFill>
                <a:srgbClr val="FFFFFF"/>
              </a:solidFill>
              <a:effectLst/>
              <a:uLnTx/>
              <a:uFillTx/>
              <a:latin typeface="Century Gothic"/>
              <a:ea typeface="+mn-ea"/>
              <a:cs typeface="+mn-cs"/>
            </a:endParaRPr>
          </a:p>
        </p:txBody>
      </p:sp>
      <p:sp>
        <p:nvSpPr>
          <p:cNvPr id="97" name="Espace réservé du texte 8">
            <a:extLst>
              <a:ext uri="{FF2B5EF4-FFF2-40B4-BE49-F238E27FC236}">
                <a16:creationId xmlns:a16="http://schemas.microsoft.com/office/drawing/2014/main" id="{B64E08DC-2015-4CD6-9611-D7EFF6363096}"/>
              </a:ext>
            </a:extLst>
          </p:cNvPr>
          <p:cNvSpPr txBox="1">
            <a:spLocks/>
          </p:cNvSpPr>
          <p:nvPr userDrawn="1"/>
        </p:nvSpPr>
        <p:spPr bwMode="gray">
          <a:xfrm>
            <a:off x="145792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AAB71"/>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AAB71"/>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AAB71"/>
              </a:solidFill>
              <a:effectLst/>
              <a:uLnTx/>
              <a:uFillTx/>
              <a:latin typeface="Century Gothic"/>
              <a:ea typeface="+mn-ea"/>
              <a:cs typeface="+mn-cs"/>
            </a:endParaRPr>
          </a:p>
        </p:txBody>
      </p:sp>
      <p:sp>
        <p:nvSpPr>
          <p:cNvPr id="98" name="Espace réservé pour une image  10">
            <a:extLst>
              <a:ext uri="{FF2B5EF4-FFF2-40B4-BE49-F238E27FC236}">
                <a16:creationId xmlns:a16="http://schemas.microsoft.com/office/drawing/2014/main" id="{57C84007-DF77-45E6-8597-C203DBBFEB31}"/>
              </a:ext>
            </a:extLst>
          </p:cNvPr>
          <p:cNvSpPr txBox="1">
            <a:spLocks/>
          </p:cNvSpPr>
          <p:nvPr userDrawn="1"/>
        </p:nvSpPr>
        <p:spPr bwMode="gray">
          <a:xfrm>
            <a:off x="831796"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99" name="Espace réservé du texte 8">
            <a:extLst>
              <a:ext uri="{FF2B5EF4-FFF2-40B4-BE49-F238E27FC236}">
                <a16:creationId xmlns:a16="http://schemas.microsoft.com/office/drawing/2014/main" id="{568E1809-FDEF-470F-A165-42FF7B3FF031}"/>
              </a:ext>
            </a:extLst>
          </p:cNvPr>
          <p:cNvSpPr txBox="1">
            <a:spLocks/>
          </p:cNvSpPr>
          <p:nvPr userDrawn="1"/>
        </p:nvSpPr>
        <p:spPr bwMode="gray">
          <a:xfrm>
            <a:off x="145792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AAB71"/>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AAB71"/>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AAB71"/>
              </a:solidFill>
              <a:effectLst/>
              <a:uLnTx/>
              <a:uFillTx/>
              <a:latin typeface="Century Gothic"/>
              <a:ea typeface="+mn-ea"/>
              <a:cs typeface="+mn-cs"/>
            </a:endParaRPr>
          </a:p>
        </p:txBody>
      </p:sp>
      <p:sp>
        <p:nvSpPr>
          <p:cNvPr id="100" name="Espace réservé pour une image  10">
            <a:extLst>
              <a:ext uri="{FF2B5EF4-FFF2-40B4-BE49-F238E27FC236}">
                <a16:creationId xmlns:a16="http://schemas.microsoft.com/office/drawing/2014/main" id="{68FD8872-2F27-4E8A-86CF-03ADB4611E39}"/>
              </a:ext>
            </a:extLst>
          </p:cNvPr>
          <p:cNvSpPr txBox="1">
            <a:spLocks/>
          </p:cNvSpPr>
          <p:nvPr userDrawn="1"/>
        </p:nvSpPr>
        <p:spPr bwMode="gray">
          <a:xfrm>
            <a:off x="831796"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01" name="Espace réservé du texte 8">
            <a:extLst>
              <a:ext uri="{FF2B5EF4-FFF2-40B4-BE49-F238E27FC236}">
                <a16:creationId xmlns:a16="http://schemas.microsoft.com/office/drawing/2014/main" id="{A1DCFE21-D4DD-4AD9-A57B-E80369144DD3}"/>
              </a:ext>
            </a:extLst>
          </p:cNvPr>
          <p:cNvSpPr txBox="1">
            <a:spLocks/>
          </p:cNvSpPr>
          <p:nvPr userDrawn="1"/>
        </p:nvSpPr>
        <p:spPr bwMode="gray">
          <a:xfrm>
            <a:off x="1457924" y="469625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6AAB71"/>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6AAB71"/>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6AAB71"/>
              </a:solidFill>
              <a:effectLst/>
              <a:uLnTx/>
              <a:uFillTx/>
              <a:latin typeface="Century Gothic"/>
              <a:ea typeface="+mn-ea"/>
              <a:cs typeface="+mn-cs"/>
            </a:endParaRPr>
          </a:p>
        </p:txBody>
      </p:sp>
      <p:sp>
        <p:nvSpPr>
          <p:cNvPr id="102" name="Espace réservé pour une image  10">
            <a:extLst>
              <a:ext uri="{FF2B5EF4-FFF2-40B4-BE49-F238E27FC236}">
                <a16:creationId xmlns:a16="http://schemas.microsoft.com/office/drawing/2014/main" id="{7C98AE12-39AE-4B36-80F0-B165127D1A6D}"/>
              </a:ext>
            </a:extLst>
          </p:cNvPr>
          <p:cNvSpPr txBox="1">
            <a:spLocks/>
          </p:cNvSpPr>
          <p:nvPr userDrawn="1"/>
        </p:nvSpPr>
        <p:spPr bwMode="gray">
          <a:xfrm>
            <a:off x="831796" y="4681520"/>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03" name="Espace réservé du texte 8">
            <a:extLst>
              <a:ext uri="{FF2B5EF4-FFF2-40B4-BE49-F238E27FC236}">
                <a16:creationId xmlns:a16="http://schemas.microsoft.com/office/drawing/2014/main" id="{CA31FBE6-666F-4ACC-9AEC-6353FEADFA19}"/>
              </a:ext>
            </a:extLst>
          </p:cNvPr>
          <p:cNvSpPr txBox="1">
            <a:spLocks/>
          </p:cNvSpPr>
          <p:nvPr userDrawn="1"/>
        </p:nvSpPr>
        <p:spPr bwMode="gray">
          <a:xfrm>
            <a:off x="2990856"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104" name="Espace réservé pour une image  10">
            <a:extLst>
              <a:ext uri="{FF2B5EF4-FFF2-40B4-BE49-F238E27FC236}">
                <a16:creationId xmlns:a16="http://schemas.microsoft.com/office/drawing/2014/main" id="{87109045-E275-4CBB-992B-FBCB1B8D08A3}"/>
              </a:ext>
            </a:extLst>
          </p:cNvPr>
          <p:cNvSpPr txBox="1">
            <a:spLocks/>
          </p:cNvSpPr>
          <p:nvPr userDrawn="1"/>
        </p:nvSpPr>
        <p:spPr bwMode="gray">
          <a:xfrm>
            <a:off x="2364728"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05" name="Espace réservé du texte 8">
            <a:extLst>
              <a:ext uri="{FF2B5EF4-FFF2-40B4-BE49-F238E27FC236}">
                <a16:creationId xmlns:a16="http://schemas.microsoft.com/office/drawing/2014/main" id="{0D685726-62D7-4064-9300-BEA68304F06F}"/>
              </a:ext>
            </a:extLst>
          </p:cNvPr>
          <p:cNvSpPr txBox="1">
            <a:spLocks/>
          </p:cNvSpPr>
          <p:nvPr userDrawn="1"/>
        </p:nvSpPr>
        <p:spPr bwMode="gray">
          <a:xfrm>
            <a:off x="454112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106" name="Espace réservé pour une image  10">
            <a:extLst>
              <a:ext uri="{FF2B5EF4-FFF2-40B4-BE49-F238E27FC236}">
                <a16:creationId xmlns:a16="http://schemas.microsoft.com/office/drawing/2014/main" id="{BEEF484B-4491-4C34-89C0-99672B909937}"/>
              </a:ext>
            </a:extLst>
          </p:cNvPr>
          <p:cNvSpPr txBox="1">
            <a:spLocks/>
          </p:cNvSpPr>
          <p:nvPr userDrawn="1"/>
        </p:nvSpPr>
        <p:spPr bwMode="gray">
          <a:xfrm>
            <a:off x="3914996"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07" name="Espace réservé du texte 8">
            <a:extLst>
              <a:ext uri="{FF2B5EF4-FFF2-40B4-BE49-F238E27FC236}">
                <a16:creationId xmlns:a16="http://schemas.microsoft.com/office/drawing/2014/main" id="{7490A018-830D-4F83-83AE-2CB994B24686}"/>
              </a:ext>
            </a:extLst>
          </p:cNvPr>
          <p:cNvSpPr txBox="1">
            <a:spLocks/>
          </p:cNvSpPr>
          <p:nvPr userDrawn="1"/>
        </p:nvSpPr>
        <p:spPr bwMode="gray">
          <a:xfrm>
            <a:off x="454112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108" name="Espace réservé pour une image  10">
            <a:extLst>
              <a:ext uri="{FF2B5EF4-FFF2-40B4-BE49-F238E27FC236}">
                <a16:creationId xmlns:a16="http://schemas.microsoft.com/office/drawing/2014/main" id="{5E045734-CA99-46CA-92A3-64D14D560706}"/>
              </a:ext>
            </a:extLst>
          </p:cNvPr>
          <p:cNvSpPr txBox="1">
            <a:spLocks/>
          </p:cNvSpPr>
          <p:nvPr userDrawn="1"/>
        </p:nvSpPr>
        <p:spPr bwMode="gray">
          <a:xfrm>
            <a:off x="3914996"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09" name="Espace réservé du texte 8">
            <a:extLst>
              <a:ext uri="{FF2B5EF4-FFF2-40B4-BE49-F238E27FC236}">
                <a16:creationId xmlns:a16="http://schemas.microsoft.com/office/drawing/2014/main" id="{103F0EDE-C762-4220-B306-12BCD4161587}"/>
              </a:ext>
            </a:extLst>
          </p:cNvPr>
          <p:cNvSpPr txBox="1">
            <a:spLocks/>
          </p:cNvSpPr>
          <p:nvPr userDrawn="1"/>
        </p:nvSpPr>
        <p:spPr bwMode="gray">
          <a:xfrm>
            <a:off x="6100592"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FC09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FC09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FC094"/>
              </a:solidFill>
              <a:effectLst/>
              <a:uLnTx/>
              <a:uFillTx/>
              <a:latin typeface="Century Gothic"/>
              <a:ea typeface="+mn-ea"/>
              <a:cs typeface="+mn-cs"/>
            </a:endParaRPr>
          </a:p>
        </p:txBody>
      </p:sp>
      <p:sp>
        <p:nvSpPr>
          <p:cNvPr id="110" name="Espace réservé pour une image  10">
            <a:extLst>
              <a:ext uri="{FF2B5EF4-FFF2-40B4-BE49-F238E27FC236}">
                <a16:creationId xmlns:a16="http://schemas.microsoft.com/office/drawing/2014/main" id="{E0680D5D-6F0A-4750-BBC7-ABB1597BAB31}"/>
              </a:ext>
            </a:extLst>
          </p:cNvPr>
          <p:cNvSpPr txBox="1">
            <a:spLocks/>
          </p:cNvSpPr>
          <p:nvPr userDrawn="1"/>
        </p:nvSpPr>
        <p:spPr bwMode="gray">
          <a:xfrm>
            <a:off x="5474464"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11" name="Espace réservé du texte 8">
            <a:extLst>
              <a:ext uri="{FF2B5EF4-FFF2-40B4-BE49-F238E27FC236}">
                <a16:creationId xmlns:a16="http://schemas.microsoft.com/office/drawing/2014/main" id="{0A451490-90CA-4D91-BDF3-A172F5705694}"/>
              </a:ext>
            </a:extLst>
          </p:cNvPr>
          <p:cNvSpPr txBox="1">
            <a:spLocks/>
          </p:cNvSpPr>
          <p:nvPr userDrawn="1"/>
        </p:nvSpPr>
        <p:spPr bwMode="gray">
          <a:xfrm>
            <a:off x="6100592"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FC09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FC09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FC094"/>
              </a:solidFill>
              <a:effectLst/>
              <a:uLnTx/>
              <a:uFillTx/>
              <a:latin typeface="Century Gothic"/>
              <a:ea typeface="+mn-ea"/>
              <a:cs typeface="+mn-cs"/>
            </a:endParaRPr>
          </a:p>
        </p:txBody>
      </p:sp>
      <p:sp>
        <p:nvSpPr>
          <p:cNvPr id="112" name="Espace réservé pour une image  10">
            <a:extLst>
              <a:ext uri="{FF2B5EF4-FFF2-40B4-BE49-F238E27FC236}">
                <a16:creationId xmlns:a16="http://schemas.microsoft.com/office/drawing/2014/main" id="{37A54E3E-4A73-47F0-AD08-1CBA687C006F}"/>
              </a:ext>
            </a:extLst>
          </p:cNvPr>
          <p:cNvSpPr txBox="1">
            <a:spLocks/>
          </p:cNvSpPr>
          <p:nvPr userDrawn="1"/>
        </p:nvSpPr>
        <p:spPr bwMode="gray">
          <a:xfrm>
            <a:off x="5474464"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13" name="Espace réservé du texte 8">
            <a:extLst>
              <a:ext uri="{FF2B5EF4-FFF2-40B4-BE49-F238E27FC236}">
                <a16:creationId xmlns:a16="http://schemas.microsoft.com/office/drawing/2014/main" id="{3272077B-5729-425D-B172-33694A0C5E4C}"/>
              </a:ext>
            </a:extLst>
          </p:cNvPr>
          <p:cNvSpPr txBox="1">
            <a:spLocks/>
          </p:cNvSpPr>
          <p:nvPr userDrawn="1"/>
        </p:nvSpPr>
        <p:spPr bwMode="gray">
          <a:xfrm>
            <a:off x="7478212"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FC09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FC09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FC094"/>
              </a:solidFill>
              <a:effectLst/>
              <a:uLnTx/>
              <a:uFillTx/>
              <a:latin typeface="Century Gothic"/>
              <a:ea typeface="+mn-ea"/>
              <a:cs typeface="+mn-cs"/>
            </a:endParaRPr>
          </a:p>
        </p:txBody>
      </p:sp>
      <p:sp>
        <p:nvSpPr>
          <p:cNvPr id="114" name="Espace réservé pour une image  10">
            <a:extLst>
              <a:ext uri="{FF2B5EF4-FFF2-40B4-BE49-F238E27FC236}">
                <a16:creationId xmlns:a16="http://schemas.microsoft.com/office/drawing/2014/main" id="{7AB04066-45DD-48F2-88AE-23CC5157690F}"/>
              </a:ext>
            </a:extLst>
          </p:cNvPr>
          <p:cNvSpPr txBox="1">
            <a:spLocks/>
          </p:cNvSpPr>
          <p:nvPr userDrawn="1"/>
        </p:nvSpPr>
        <p:spPr bwMode="gray">
          <a:xfrm>
            <a:off x="6852084"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15" name="Espace réservé du texte 8">
            <a:extLst>
              <a:ext uri="{FF2B5EF4-FFF2-40B4-BE49-F238E27FC236}">
                <a16:creationId xmlns:a16="http://schemas.microsoft.com/office/drawing/2014/main" id="{C258C147-2786-492F-9662-EF5D2708A584}"/>
              </a:ext>
            </a:extLst>
          </p:cNvPr>
          <p:cNvSpPr txBox="1">
            <a:spLocks/>
          </p:cNvSpPr>
          <p:nvPr userDrawn="1"/>
        </p:nvSpPr>
        <p:spPr bwMode="gray">
          <a:xfrm>
            <a:off x="6578112" y="488389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FC09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FC09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FC094"/>
              </a:solidFill>
              <a:effectLst/>
              <a:uLnTx/>
              <a:uFillTx/>
              <a:latin typeface="Century Gothic"/>
              <a:ea typeface="+mn-ea"/>
              <a:cs typeface="+mn-cs"/>
            </a:endParaRPr>
          </a:p>
        </p:txBody>
      </p:sp>
      <p:sp>
        <p:nvSpPr>
          <p:cNvPr id="116" name="Espace réservé pour une image  10">
            <a:extLst>
              <a:ext uri="{FF2B5EF4-FFF2-40B4-BE49-F238E27FC236}">
                <a16:creationId xmlns:a16="http://schemas.microsoft.com/office/drawing/2014/main" id="{8A85270A-0154-4C15-B55B-FD91D225C58A}"/>
              </a:ext>
            </a:extLst>
          </p:cNvPr>
          <p:cNvSpPr txBox="1">
            <a:spLocks/>
          </p:cNvSpPr>
          <p:nvPr userDrawn="1"/>
        </p:nvSpPr>
        <p:spPr bwMode="gray">
          <a:xfrm>
            <a:off x="5951984" y="4869160"/>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17" name="Espace réservé du texte 8">
            <a:extLst>
              <a:ext uri="{FF2B5EF4-FFF2-40B4-BE49-F238E27FC236}">
                <a16:creationId xmlns:a16="http://schemas.microsoft.com/office/drawing/2014/main" id="{E343F3FD-0C46-4435-BB88-17B6A215F38D}"/>
              </a:ext>
            </a:extLst>
          </p:cNvPr>
          <p:cNvSpPr txBox="1">
            <a:spLocks/>
          </p:cNvSpPr>
          <p:nvPr userDrawn="1"/>
        </p:nvSpPr>
        <p:spPr bwMode="gray">
          <a:xfrm>
            <a:off x="8378312" y="4883892"/>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1"/>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8FC094"/>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8FC094"/>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8FC094"/>
              </a:solidFill>
              <a:effectLst/>
              <a:uLnTx/>
              <a:uFillTx/>
              <a:latin typeface="Century Gothic"/>
              <a:ea typeface="+mn-ea"/>
              <a:cs typeface="+mn-cs"/>
            </a:endParaRPr>
          </a:p>
        </p:txBody>
      </p:sp>
      <p:sp>
        <p:nvSpPr>
          <p:cNvPr id="118" name="Espace réservé pour une image  10">
            <a:extLst>
              <a:ext uri="{FF2B5EF4-FFF2-40B4-BE49-F238E27FC236}">
                <a16:creationId xmlns:a16="http://schemas.microsoft.com/office/drawing/2014/main" id="{39DADFEE-2E22-42EE-8C40-ABB49D2C84F8}"/>
              </a:ext>
            </a:extLst>
          </p:cNvPr>
          <p:cNvSpPr txBox="1">
            <a:spLocks/>
          </p:cNvSpPr>
          <p:nvPr userDrawn="1"/>
        </p:nvSpPr>
        <p:spPr bwMode="gray">
          <a:xfrm>
            <a:off x="7752184" y="4869160"/>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19" name="Espace réservé du texte 8">
            <a:extLst>
              <a:ext uri="{FF2B5EF4-FFF2-40B4-BE49-F238E27FC236}">
                <a16:creationId xmlns:a16="http://schemas.microsoft.com/office/drawing/2014/main" id="{AFC99332-B597-4A99-AD28-9FFC95DE58A1}"/>
              </a:ext>
            </a:extLst>
          </p:cNvPr>
          <p:cNvSpPr txBox="1">
            <a:spLocks/>
          </p:cNvSpPr>
          <p:nvPr userDrawn="1"/>
        </p:nvSpPr>
        <p:spPr bwMode="gray">
          <a:xfrm>
            <a:off x="9230444"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120" name="Espace réservé pour une image  10">
            <a:extLst>
              <a:ext uri="{FF2B5EF4-FFF2-40B4-BE49-F238E27FC236}">
                <a16:creationId xmlns:a16="http://schemas.microsoft.com/office/drawing/2014/main" id="{59C66FC5-A160-4AE4-8732-C54834912E75}"/>
              </a:ext>
            </a:extLst>
          </p:cNvPr>
          <p:cNvSpPr txBox="1">
            <a:spLocks/>
          </p:cNvSpPr>
          <p:nvPr userDrawn="1"/>
        </p:nvSpPr>
        <p:spPr bwMode="gray">
          <a:xfrm>
            <a:off x="8604316"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21" name="Espace réservé du texte 8">
            <a:extLst>
              <a:ext uri="{FF2B5EF4-FFF2-40B4-BE49-F238E27FC236}">
                <a16:creationId xmlns:a16="http://schemas.microsoft.com/office/drawing/2014/main" id="{5DAEAD38-A71A-44B3-86D4-4099916254B7}"/>
              </a:ext>
            </a:extLst>
          </p:cNvPr>
          <p:cNvSpPr txBox="1">
            <a:spLocks/>
          </p:cNvSpPr>
          <p:nvPr userDrawn="1"/>
        </p:nvSpPr>
        <p:spPr bwMode="gray">
          <a:xfrm>
            <a:off x="9230444"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accent3"/>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accent3"/>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999999"/>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999999"/>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999999"/>
              </a:solidFill>
              <a:effectLst/>
              <a:uLnTx/>
              <a:uFillTx/>
              <a:latin typeface="Century Gothic"/>
              <a:ea typeface="+mn-ea"/>
              <a:cs typeface="+mn-cs"/>
            </a:endParaRPr>
          </a:p>
        </p:txBody>
      </p:sp>
      <p:sp>
        <p:nvSpPr>
          <p:cNvPr id="122" name="Espace réservé pour une image  10">
            <a:extLst>
              <a:ext uri="{FF2B5EF4-FFF2-40B4-BE49-F238E27FC236}">
                <a16:creationId xmlns:a16="http://schemas.microsoft.com/office/drawing/2014/main" id="{52CF3664-351D-4764-8132-CBD9918BB995}"/>
              </a:ext>
            </a:extLst>
          </p:cNvPr>
          <p:cNvSpPr txBox="1">
            <a:spLocks/>
          </p:cNvSpPr>
          <p:nvPr userDrawn="1"/>
        </p:nvSpPr>
        <p:spPr bwMode="gray">
          <a:xfrm>
            <a:off x="8604316"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23" name="Espace réservé du texte 8">
            <a:extLst>
              <a:ext uri="{FF2B5EF4-FFF2-40B4-BE49-F238E27FC236}">
                <a16:creationId xmlns:a16="http://schemas.microsoft.com/office/drawing/2014/main" id="{BDEC032B-17E5-4EF8-BDEF-49B70B7D6CB8}"/>
              </a:ext>
            </a:extLst>
          </p:cNvPr>
          <p:cNvSpPr txBox="1">
            <a:spLocks/>
          </p:cNvSpPr>
          <p:nvPr userDrawn="1"/>
        </p:nvSpPr>
        <p:spPr bwMode="gray">
          <a:xfrm>
            <a:off x="10754576" y="3143679"/>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124" name="Espace réservé pour une image  10">
            <a:extLst>
              <a:ext uri="{FF2B5EF4-FFF2-40B4-BE49-F238E27FC236}">
                <a16:creationId xmlns:a16="http://schemas.microsoft.com/office/drawing/2014/main" id="{F9398026-E222-4355-AAED-C1BD7D1B0E2E}"/>
              </a:ext>
            </a:extLst>
          </p:cNvPr>
          <p:cNvSpPr txBox="1">
            <a:spLocks/>
          </p:cNvSpPr>
          <p:nvPr userDrawn="1"/>
        </p:nvSpPr>
        <p:spPr bwMode="gray">
          <a:xfrm>
            <a:off x="10128448" y="3128947"/>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
        <p:nvSpPr>
          <p:cNvPr id="125" name="Espace réservé du texte 8">
            <a:extLst>
              <a:ext uri="{FF2B5EF4-FFF2-40B4-BE49-F238E27FC236}">
                <a16:creationId xmlns:a16="http://schemas.microsoft.com/office/drawing/2014/main" id="{4530E2B0-1DD4-4995-8270-355262F1EAA5}"/>
              </a:ext>
            </a:extLst>
          </p:cNvPr>
          <p:cNvSpPr txBox="1">
            <a:spLocks/>
          </p:cNvSpPr>
          <p:nvPr userDrawn="1"/>
        </p:nvSpPr>
        <p:spPr bwMode="gray">
          <a:xfrm>
            <a:off x="10574556" y="4004556"/>
            <a:ext cx="720000" cy="612000"/>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spcAft>
                <a:spcPts val="0"/>
              </a:spcAft>
              <a:buFont typeface="Arial" pitchFamily="34" charset="0"/>
              <a:buNone/>
              <a:defRPr sz="800" b="0" kern="1200" cap="all" baseline="0">
                <a:solidFill>
                  <a:schemeClr val="tx2"/>
                </a:solidFill>
                <a:latin typeface="+mn-lt"/>
                <a:ea typeface="+mn-ea"/>
                <a:cs typeface="+mn-cs"/>
              </a:defRPr>
            </a:lvl1pPr>
            <a:lvl2pPr marL="0" indent="0" algn="l" defTabSz="914400" rtl="0" eaLnBrk="1" latinLnBrk="0" hangingPunct="1">
              <a:lnSpc>
                <a:spcPct val="95000"/>
              </a:lnSpc>
              <a:spcBef>
                <a:spcPts val="0"/>
              </a:spcBef>
              <a:buFont typeface="Arial" pitchFamily="34" charset="0"/>
              <a:buNone/>
              <a:defRPr sz="800" b="1" kern="1200" cap="all" baseline="0">
                <a:solidFill>
                  <a:schemeClr val="tx2"/>
                </a:solidFill>
                <a:latin typeface="+mn-lt"/>
                <a:ea typeface="+mn-ea"/>
                <a:cs typeface="+mn-cs"/>
              </a:defRPr>
            </a:lvl2pPr>
            <a:lvl3pPr marL="0" indent="0" algn="ctr" defTabSz="914400" rtl="0" eaLnBrk="1" latinLnBrk="0" hangingPunct="1">
              <a:lnSpc>
                <a:spcPct val="100000"/>
              </a:lnSpc>
              <a:spcBef>
                <a:spcPts val="0"/>
              </a:spcBef>
              <a:buClr>
                <a:schemeClr val="bg2"/>
              </a:buClr>
              <a:buSzPct val="100000"/>
              <a:buFont typeface="Wingdings" pitchFamily="2" charset="2"/>
              <a:buNone/>
              <a:defRPr sz="1200" kern="1200">
                <a:solidFill>
                  <a:schemeClr val="tx1"/>
                </a:solidFill>
                <a:latin typeface="+mn-lt"/>
                <a:ea typeface="+mn-ea"/>
                <a:cs typeface="+mn-cs"/>
              </a:defRPr>
            </a:lvl3pPr>
            <a:lvl4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4pPr>
            <a:lvl5pPr marL="0" indent="0" algn="ctr"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0" i="0" u="none" strike="noStrike" kern="1200" cap="all" spc="0" normalizeH="0" baseline="0" noProof="0">
                <a:ln>
                  <a:noFill/>
                </a:ln>
                <a:solidFill>
                  <a:srgbClr val="333333"/>
                </a:solidFill>
                <a:effectLst/>
                <a:uLnTx/>
                <a:uFillTx/>
                <a:latin typeface="Century Gothic"/>
                <a:ea typeface="+mn-ea"/>
                <a:cs typeface="+mn-cs"/>
              </a:rPr>
              <a:t>Name surname</a:t>
            </a:r>
          </a:p>
          <a:p>
            <a:pPr marL="0" marR="0" lvl="1" indent="0" algn="l" defTabSz="914400" rtl="0" eaLnBrk="1" fontAlgn="auto" latinLnBrk="0" hangingPunct="1">
              <a:lnSpc>
                <a:spcPct val="95000"/>
              </a:lnSpc>
              <a:spcBef>
                <a:spcPts val="0"/>
              </a:spcBef>
              <a:spcAft>
                <a:spcPts val="0"/>
              </a:spcAft>
              <a:buClrTx/>
              <a:buSzTx/>
              <a:buFont typeface="Arial" pitchFamily="34" charset="0"/>
              <a:buNone/>
              <a:tabLst/>
              <a:defRPr/>
            </a:pPr>
            <a:r>
              <a:rPr kumimoji="0" lang="fr-FR" sz="800" b="1" i="0" u="none" strike="noStrike" kern="1200" cap="all" spc="0" normalizeH="0" baseline="0" noProof="0">
                <a:ln>
                  <a:noFill/>
                </a:ln>
                <a:solidFill>
                  <a:srgbClr val="333333"/>
                </a:solidFill>
                <a:effectLst/>
                <a:uLnTx/>
                <a:uFillTx/>
                <a:latin typeface="Century Gothic"/>
                <a:ea typeface="+mn-ea"/>
                <a:cs typeface="+mn-cs"/>
              </a:rPr>
              <a:t>Function title</a:t>
            </a:r>
            <a:endParaRPr kumimoji="0" lang="en-GB" sz="800" b="1" i="0" u="none" strike="noStrike" kern="1200" cap="all" spc="0" normalizeH="0" baseline="0" noProof="0">
              <a:ln>
                <a:noFill/>
              </a:ln>
              <a:solidFill>
                <a:srgbClr val="333333"/>
              </a:solidFill>
              <a:effectLst/>
              <a:uLnTx/>
              <a:uFillTx/>
              <a:latin typeface="Century Gothic"/>
              <a:ea typeface="+mn-ea"/>
              <a:cs typeface="+mn-cs"/>
            </a:endParaRPr>
          </a:p>
        </p:txBody>
      </p:sp>
      <p:sp>
        <p:nvSpPr>
          <p:cNvPr id="126" name="Espace réservé pour une image  10">
            <a:extLst>
              <a:ext uri="{FF2B5EF4-FFF2-40B4-BE49-F238E27FC236}">
                <a16:creationId xmlns:a16="http://schemas.microsoft.com/office/drawing/2014/main" id="{02C50DA7-7615-4F4E-9A27-0D8D7CB80186}"/>
              </a:ext>
            </a:extLst>
          </p:cNvPr>
          <p:cNvSpPr txBox="1">
            <a:spLocks/>
          </p:cNvSpPr>
          <p:nvPr userDrawn="1"/>
        </p:nvSpPr>
        <p:spPr bwMode="gray">
          <a:xfrm>
            <a:off x="9948428" y="3989824"/>
            <a:ext cx="540000" cy="540000"/>
          </a:xfrm>
          <a:prstGeom prst="ellipse">
            <a:avLst/>
          </a:prstGeom>
          <a:solidFill>
            <a:srgbClr val="FFFFFF">
              <a:lumMod val="95000"/>
            </a:srgbClr>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800" b="1" kern="1200" cap="all" baseline="0">
                <a:solidFill>
                  <a:schemeClr val="tx1"/>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all" spc="0" normalizeH="0" baseline="0" noProof="0">
                <a:ln>
                  <a:noFill/>
                </a:ln>
                <a:solidFill>
                  <a:srgbClr val="000000"/>
                </a:solidFill>
                <a:effectLst/>
                <a:uLnTx/>
                <a:uFillTx/>
                <a:latin typeface="Century Gothic"/>
                <a:ea typeface="+mn-ea"/>
                <a:cs typeface="+mn-cs"/>
              </a:rPr>
              <a:t>icon</a:t>
            </a:r>
          </a:p>
        </p:txBody>
      </p:sp>
    </p:spTree>
    <p:extLst>
      <p:ext uri="{BB962C8B-B14F-4D97-AF65-F5344CB8AC3E}">
        <p14:creationId xmlns:p14="http://schemas.microsoft.com/office/powerpoint/2010/main" val="36926643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4_Deux contenu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tx1"/>
                </a:solidFill>
              </a:defRPr>
            </a:lvl1pPr>
          </a:lstStyle>
          <a:p>
            <a:fld id="{8C58E995-EB53-9349-8032-2E4630C1CE46}" type="slidenum">
              <a:rPr lang="fr-FR" smtClean="0"/>
              <a:pPr/>
              <a:t>‹#›</a:t>
            </a:fld>
            <a:endParaRPr lang="fr-FR"/>
          </a:p>
        </p:txBody>
      </p:sp>
      <p:sp>
        <p:nvSpPr>
          <p:cNvPr id="23" name="Titre 1">
            <a:extLst>
              <a:ext uri="{FF2B5EF4-FFF2-40B4-BE49-F238E27FC236}">
                <a16:creationId xmlns:a16="http://schemas.microsoft.com/office/drawing/2014/main" id="{BBDDF97C-84EB-064A-B6A3-870945599D94}"/>
              </a:ext>
            </a:extLst>
          </p:cNvPr>
          <p:cNvSpPr txBox="1">
            <a:spLocks/>
          </p:cNvSpPr>
          <p:nvPr userDrawn="1"/>
        </p:nvSpPr>
        <p:spPr>
          <a:xfrm>
            <a:off x="8572625" y="2636209"/>
            <a:ext cx="1229891" cy="1370419"/>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sz="2500" b="0" i="0" kern="1200">
                <a:solidFill>
                  <a:schemeClr val="tx1"/>
                </a:solidFill>
                <a:latin typeface="Trenda" pitchFamily="2" charset="77"/>
                <a:ea typeface="+mj-ea"/>
                <a:cs typeface="+mj-cs"/>
              </a:defRPr>
            </a:lvl1pPr>
          </a:lstStyle>
          <a:p>
            <a:pPr algn="l"/>
            <a:r>
              <a:rPr lang="fr-FR" sz="11200">
                <a:solidFill>
                  <a:schemeClr val="bg1"/>
                </a:solidFill>
                <a:latin typeface="Halesworth eText Medium" panose="02020802070300020303" pitchFamily="18" charset="77"/>
              </a:rPr>
              <a:t>3</a:t>
            </a:r>
          </a:p>
        </p:txBody>
      </p:sp>
      <p:sp>
        <p:nvSpPr>
          <p:cNvPr id="38" name="Text Placeholder 2">
            <a:extLst>
              <a:ext uri="{FF2B5EF4-FFF2-40B4-BE49-F238E27FC236}">
                <a16:creationId xmlns:a16="http://schemas.microsoft.com/office/drawing/2014/main" id="{EE6A27C4-A7BB-6F4A-904E-440AC3428484}"/>
              </a:ext>
            </a:extLst>
          </p:cNvPr>
          <p:cNvSpPr>
            <a:spLocks noGrp="1"/>
          </p:cNvSpPr>
          <p:nvPr>
            <p:ph type="body" idx="28" hasCustomPrompt="1"/>
          </p:nvPr>
        </p:nvSpPr>
        <p:spPr>
          <a:xfrm>
            <a:off x="3300227"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39" name="Text Placeholder 2">
            <a:extLst>
              <a:ext uri="{FF2B5EF4-FFF2-40B4-BE49-F238E27FC236}">
                <a16:creationId xmlns:a16="http://schemas.microsoft.com/office/drawing/2014/main" id="{32754FD1-A4B8-2D4B-9166-AA4B3EC996C4}"/>
              </a:ext>
            </a:extLst>
          </p:cNvPr>
          <p:cNvSpPr>
            <a:spLocks noGrp="1"/>
          </p:cNvSpPr>
          <p:nvPr>
            <p:ph type="body" idx="29" hasCustomPrompt="1"/>
          </p:nvPr>
        </p:nvSpPr>
        <p:spPr>
          <a:xfrm>
            <a:off x="4532995"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0" name="Text Placeholder 2">
            <a:extLst>
              <a:ext uri="{FF2B5EF4-FFF2-40B4-BE49-F238E27FC236}">
                <a16:creationId xmlns:a16="http://schemas.microsoft.com/office/drawing/2014/main" id="{C4684C27-81F5-8F42-A218-BC4B2D3240A3}"/>
              </a:ext>
            </a:extLst>
          </p:cNvPr>
          <p:cNvSpPr>
            <a:spLocks noGrp="1"/>
          </p:cNvSpPr>
          <p:nvPr>
            <p:ph type="body" idx="30" hasCustomPrompt="1"/>
          </p:nvPr>
        </p:nvSpPr>
        <p:spPr>
          <a:xfrm>
            <a:off x="5765759"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1" name="Text Placeholder 2">
            <a:extLst>
              <a:ext uri="{FF2B5EF4-FFF2-40B4-BE49-F238E27FC236}">
                <a16:creationId xmlns:a16="http://schemas.microsoft.com/office/drawing/2014/main" id="{BA35F653-1EB4-2444-8CFB-4BD62CF1A633}"/>
              </a:ext>
            </a:extLst>
          </p:cNvPr>
          <p:cNvSpPr>
            <a:spLocks noGrp="1"/>
          </p:cNvSpPr>
          <p:nvPr>
            <p:ph type="body" idx="31" hasCustomPrompt="1"/>
          </p:nvPr>
        </p:nvSpPr>
        <p:spPr>
          <a:xfrm>
            <a:off x="6998523"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2" name="Text Placeholder 2">
            <a:extLst>
              <a:ext uri="{FF2B5EF4-FFF2-40B4-BE49-F238E27FC236}">
                <a16:creationId xmlns:a16="http://schemas.microsoft.com/office/drawing/2014/main" id="{F51E7CD6-92E5-1C42-B99C-AA607BA3C12D}"/>
              </a:ext>
            </a:extLst>
          </p:cNvPr>
          <p:cNvSpPr>
            <a:spLocks noGrp="1"/>
          </p:cNvSpPr>
          <p:nvPr>
            <p:ph type="body" idx="32" hasCustomPrompt="1"/>
          </p:nvPr>
        </p:nvSpPr>
        <p:spPr>
          <a:xfrm>
            <a:off x="8231291"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3" name="Text Placeholder 2">
            <a:extLst>
              <a:ext uri="{FF2B5EF4-FFF2-40B4-BE49-F238E27FC236}">
                <a16:creationId xmlns:a16="http://schemas.microsoft.com/office/drawing/2014/main" id="{738E3158-EE75-4441-B13E-BE9D9C551421}"/>
              </a:ext>
            </a:extLst>
          </p:cNvPr>
          <p:cNvSpPr>
            <a:spLocks noGrp="1"/>
          </p:cNvSpPr>
          <p:nvPr>
            <p:ph type="body" idx="33" hasCustomPrompt="1"/>
          </p:nvPr>
        </p:nvSpPr>
        <p:spPr>
          <a:xfrm>
            <a:off x="9464055"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4" name="Text Placeholder 2">
            <a:extLst>
              <a:ext uri="{FF2B5EF4-FFF2-40B4-BE49-F238E27FC236}">
                <a16:creationId xmlns:a16="http://schemas.microsoft.com/office/drawing/2014/main" id="{226AFDB1-06AE-4142-940A-1D3665EFCC89}"/>
              </a:ext>
            </a:extLst>
          </p:cNvPr>
          <p:cNvSpPr>
            <a:spLocks noGrp="1"/>
          </p:cNvSpPr>
          <p:nvPr>
            <p:ph type="body" idx="34" hasCustomPrompt="1"/>
          </p:nvPr>
        </p:nvSpPr>
        <p:spPr>
          <a:xfrm>
            <a:off x="10696823" y="2739447"/>
            <a:ext cx="1016812" cy="858196"/>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8" name="Text Placeholder 2">
            <a:extLst>
              <a:ext uri="{FF2B5EF4-FFF2-40B4-BE49-F238E27FC236}">
                <a16:creationId xmlns:a16="http://schemas.microsoft.com/office/drawing/2014/main" id="{2DB93EB8-438C-3946-8025-E5A7693BF2FC}"/>
              </a:ext>
            </a:extLst>
          </p:cNvPr>
          <p:cNvSpPr>
            <a:spLocks noGrp="1"/>
          </p:cNvSpPr>
          <p:nvPr>
            <p:ph type="body" idx="35" hasCustomPrompt="1"/>
          </p:nvPr>
        </p:nvSpPr>
        <p:spPr>
          <a:xfrm>
            <a:off x="3300227" y="5471633"/>
            <a:ext cx="1016812" cy="764313"/>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49" name="Text Placeholder 2">
            <a:extLst>
              <a:ext uri="{FF2B5EF4-FFF2-40B4-BE49-F238E27FC236}">
                <a16:creationId xmlns:a16="http://schemas.microsoft.com/office/drawing/2014/main" id="{D68D1EE0-B930-3C44-849E-BD34F8A89024}"/>
              </a:ext>
            </a:extLst>
          </p:cNvPr>
          <p:cNvSpPr>
            <a:spLocks noGrp="1"/>
          </p:cNvSpPr>
          <p:nvPr>
            <p:ph type="body" idx="36" hasCustomPrompt="1"/>
          </p:nvPr>
        </p:nvSpPr>
        <p:spPr>
          <a:xfrm>
            <a:off x="5761287" y="5471633"/>
            <a:ext cx="1016812" cy="764313"/>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50" name="Text Placeholder 2">
            <a:extLst>
              <a:ext uri="{FF2B5EF4-FFF2-40B4-BE49-F238E27FC236}">
                <a16:creationId xmlns:a16="http://schemas.microsoft.com/office/drawing/2014/main" id="{5AF6D989-970D-2140-8137-FCA82FA2ECC2}"/>
              </a:ext>
            </a:extLst>
          </p:cNvPr>
          <p:cNvSpPr>
            <a:spLocks noGrp="1"/>
          </p:cNvSpPr>
          <p:nvPr>
            <p:ph type="body" idx="37" hasCustomPrompt="1"/>
          </p:nvPr>
        </p:nvSpPr>
        <p:spPr>
          <a:xfrm>
            <a:off x="9460047" y="5471633"/>
            <a:ext cx="1016812" cy="764313"/>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933" b="0"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err="1"/>
              <a:t>Subtitle</a:t>
            </a:r>
            <a:endParaRPr lang="fr-FR"/>
          </a:p>
          <a:p>
            <a:pPr lvl="0"/>
            <a:r>
              <a:rPr lang="fr-FR"/>
              <a:t>in </a:t>
            </a:r>
            <a:r>
              <a:rPr lang="fr-FR" err="1"/>
              <a:t>Trenda</a:t>
            </a:r>
            <a:r>
              <a:rPr lang="fr-FR"/>
              <a:t> Normal</a:t>
            </a:r>
            <a:br>
              <a:rPr lang="fr-FR"/>
            </a:br>
            <a:r>
              <a:rPr lang="fr-FR"/>
              <a:t>C.8 pt</a:t>
            </a:r>
          </a:p>
        </p:txBody>
      </p:sp>
      <p:sp>
        <p:nvSpPr>
          <p:cNvPr id="51" name="Text Placeholder 2">
            <a:extLst>
              <a:ext uri="{FF2B5EF4-FFF2-40B4-BE49-F238E27FC236}">
                <a16:creationId xmlns:a16="http://schemas.microsoft.com/office/drawing/2014/main" id="{D69A9B39-559D-4A4E-B61F-E061C02ADC36}"/>
              </a:ext>
            </a:extLst>
          </p:cNvPr>
          <p:cNvSpPr>
            <a:spLocks noGrp="1"/>
          </p:cNvSpPr>
          <p:nvPr>
            <p:ph type="body" idx="38" hasCustomPrompt="1"/>
          </p:nvPr>
        </p:nvSpPr>
        <p:spPr>
          <a:xfrm>
            <a:off x="3298015"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1999</a:t>
            </a:r>
          </a:p>
        </p:txBody>
      </p:sp>
      <p:sp>
        <p:nvSpPr>
          <p:cNvPr id="52" name="Text Placeholder 2">
            <a:extLst>
              <a:ext uri="{FF2B5EF4-FFF2-40B4-BE49-F238E27FC236}">
                <a16:creationId xmlns:a16="http://schemas.microsoft.com/office/drawing/2014/main" id="{F5FB6747-5AC4-C04B-BCF3-C2426BCB7A06}"/>
              </a:ext>
            </a:extLst>
          </p:cNvPr>
          <p:cNvSpPr>
            <a:spLocks noGrp="1"/>
          </p:cNvSpPr>
          <p:nvPr>
            <p:ph type="body" idx="39" hasCustomPrompt="1"/>
          </p:nvPr>
        </p:nvSpPr>
        <p:spPr>
          <a:xfrm>
            <a:off x="4531147"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2001</a:t>
            </a:r>
          </a:p>
        </p:txBody>
      </p:sp>
      <p:sp>
        <p:nvSpPr>
          <p:cNvPr id="53" name="Text Placeholder 2">
            <a:extLst>
              <a:ext uri="{FF2B5EF4-FFF2-40B4-BE49-F238E27FC236}">
                <a16:creationId xmlns:a16="http://schemas.microsoft.com/office/drawing/2014/main" id="{8A0BC85E-5DE7-EC48-A555-53F0E1B39DB2}"/>
              </a:ext>
            </a:extLst>
          </p:cNvPr>
          <p:cNvSpPr>
            <a:spLocks noGrp="1"/>
          </p:cNvSpPr>
          <p:nvPr>
            <p:ph type="body" idx="40" hasCustomPrompt="1"/>
          </p:nvPr>
        </p:nvSpPr>
        <p:spPr>
          <a:xfrm>
            <a:off x="5764283"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2003</a:t>
            </a:r>
          </a:p>
        </p:txBody>
      </p:sp>
      <p:sp>
        <p:nvSpPr>
          <p:cNvPr id="54" name="Text Placeholder 2">
            <a:extLst>
              <a:ext uri="{FF2B5EF4-FFF2-40B4-BE49-F238E27FC236}">
                <a16:creationId xmlns:a16="http://schemas.microsoft.com/office/drawing/2014/main" id="{9BE44D37-6D5B-3049-A749-A1044C7975BE}"/>
              </a:ext>
            </a:extLst>
          </p:cNvPr>
          <p:cNvSpPr>
            <a:spLocks noGrp="1"/>
          </p:cNvSpPr>
          <p:nvPr>
            <p:ph type="body" idx="41" hasCustomPrompt="1"/>
          </p:nvPr>
        </p:nvSpPr>
        <p:spPr>
          <a:xfrm>
            <a:off x="6997419"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2005</a:t>
            </a:r>
          </a:p>
        </p:txBody>
      </p:sp>
      <p:sp>
        <p:nvSpPr>
          <p:cNvPr id="55" name="Text Placeholder 2">
            <a:extLst>
              <a:ext uri="{FF2B5EF4-FFF2-40B4-BE49-F238E27FC236}">
                <a16:creationId xmlns:a16="http://schemas.microsoft.com/office/drawing/2014/main" id="{4DBD4B94-A237-7243-859D-3D4FD97256FC}"/>
              </a:ext>
            </a:extLst>
          </p:cNvPr>
          <p:cNvSpPr>
            <a:spLocks noGrp="1"/>
          </p:cNvSpPr>
          <p:nvPr>
            <p:ph type="body" idx="42" hasCustomPrompt="1"/>
          </p:nvPr>
        </p:nvSpPr>
        <p:spPr>
          <a:xfrm>
            <a:off x="8230551"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2008</a:t>
            </a:r>
          </a:p>
        </p:txBody>
      </p:sp>
      <p:sp>
        <p:nvSpPr>
          <p:cNvPr id="56" name="Text Placeholder 2">
            <a:extLst>
              <a:ext uri="{FF2B5EF4-FFF2-40B4-BE49-F238E27FC236}">
                <a16:creationId xmlns:a16="http://schemas.microsoft.com/office/drawing/2014/main" id="{E28BD675-B72B-A24C-8BE0-F5437F692346}"/>
              </a:ext>
            </a:extLst>
          </p:cNvPr>
          <p:cNvSpPr>
            <a:spLocks noGrp="1"/>
          </p:cNvSpPr>
          <p:nvPr>
            <p:ph type="body" idx="43" hasCustomPrompt="1"/>
          </p:nvPr>
        </p:nvSpPr>
        <p:spPr>
          <a:xfrm>
            <a:off x="9463687"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2010</a:t>
            </a:r>
          </a:p>
        </p:txBody>
      </p:sp>
      <p:sp>
        <p:nvSpPr>
          <p:cNvPr id="57" name="Text Placeholder 2">
            <a:extLst>
              <a:ext uri="{FF2B5EF4-FFF2-40B4-BE49-F238E27FC236}">
                <a16:creationId xmlns:a16="http://schemas.microsoft.com/office/drawing/2014/main" id="{FD8B2FC3-8783-BE43-8A4D-F4FA31352D05}"/>
              </a:ext>
            </a:extLst>
          </p:cNvPr>
          <p:cNvSpPr>
            <a:spLocks noGrp="1"/>
          </p:cNvSpPr>
          <p:nvPr>
            <p:ph type="body" idx="44" hasCustomPrompt="1"/>
          </p:nvPr>
        </p:nvSpPr>
        <p:spPr>
          <a:xfrm>
            <a:off x="10696823" y="691137"/>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2012</a:t>
            </a:r>
          </a:p>
        </p:txBody>
      </p:sp>
      <p:sp>
        <p:nvSpPr>
          <p:cNvPr id="61" name="Text Placeholder 2">
            <a:extLst>
              <a:ext uri="{FF2B5EF4-FFF2-40B4-BE49-F238E27FC236}">
                <a16:creationId xmlns:a16="http://schemas.microsoft.com/office/drawing/2014/main" id="{A2922B28-7377-3547-BC20-1498DBFC8F26}"/>
              </a:ext>
            </a:extLst>
          </p:cNvPr>
          <p:cNvSpPr>
            <a:spLocks noGrp="1"/>
          </p:cNvSpPr>
          <p:nvPr>
            <p:ph type="body" idx="45" hasCustomPrompt="1"/>
          </p:nvPr>
        </p:nvSpPr>
        <p:spPr>
          <a:xfrm>
            <a:off x="3300627" y="3436530"/>
            <a:ext cx="1016812"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2013</a:t>
            </a:r>
          </a:p>
        </p:txBody>
      </p:sp>
      <p:sp>
        <p:nvSpPr>
          <p:cNvPr id="62" name="Text Placeholder 2">
            <a:extLst>
              <a:ext uri="{FF2B5EF4-FFF2-40B4-BE49-F238E27FC236}">
                <a16:creationId xmlns:a16="http://schemas.microsoft.com/office/drawing/2014/main" id="{F981F690-5BC5-894F-8671-3377CF8D8ACF}"/>
              </a:ext>
            </a:extLst>
          </p:cNvPr>
          <p:cNvSpPr>
            <a:spLocks noGrp="1"/>
          </p:cNvSpPr>
          <p:nvPr>
            <p:ph type="body" idx="46" hasCustomPrompt="1"/>
          </p:nvPr>
        </p:nvSpPr>
        <p:spPr>
          <a:xfrm>
            <a:off x="5758183" y="3436530"/>
            <a:ext cx="1024128"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2016</a:t>
            </a:r>
          </a:p>
        </p:txBody>
      </p:sp>
      <p:sp>
        <p:nvSpPr>
          <p:cNvPr id="63" name="Text Placeholder 2">
            <a:extLst>
              <a:ext uri="{FF2B5EF4-FFF2-40B4-BE49-F238E27FC236}">
                <a16:creationId xmlns:a16="http://schemas.microsoft.com/office/drawing/2014/main" id="{56324D63-88AA-DF43-8CAD-3FC96E2F729D}"/>
              </a:ext>
            </a:extLst>
          </p:cNvPr>
          <p:cNvSpPr>
            <a:spLocks noGrp="1"/>
          </p:cNvSpPr>
          <p:nvPr>
            <p:ph type="body" idx="47" hasCustomPrompt="1"/>
          </p:nvPr>
        </p:nvSpPr>
        <p:spPr>
          <a:xfrm>
            <a:off x="9462179" y="3436530"/>
            <a:ext cx="1016000" cy="291727"/>
          </a:xfrm>
        </p:spPr>
        <p:txBody>
          <a:bodyPr>
            <a:normAutofit/>
          </a:bodyPr>
          <a:lstStyle>
            <a:lvl1pPr marL="0" marR="0" indent="0" algn="ctr" defTabSz="914309" rtl="0" eaLnBrk="1" fontAlgn="auto" latinLnBrk="0" hangingPunct="1">
              <a:lnSpc>
                <a:spcPct val="100000"/>
              </a:lnSpc>
              <a:spcBef>
                <a:spcPts val="0"/>
              </a:spcBef>
              <a:spcAft>
                <a:spcPts val="0"/>
              </a:spcAft>
              <a:buClrTx/>
              <a:buSzTx/>
              <a:buFont typeface="Arial" panose="020B0604020202020204" pitchFamily="34" charset="0"/>
              <a:buNone/>
              <a:tabLst/>
              <a:defRPr lang="fr-FR" sz="1200" b="1" i="0" smtClean="0">
                <a:solidFill>
                  <a:schemeClr val="tx1"/>
                </a:solidFill>
                <a:effectLst/>
                <a:latin typeface="Century Gothic" panose="020B0502020202020204" pitchFamily="34" charset="0"/>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fr-FR"/>
              <a:t>2018/2019</a:t>
            </a:r>
          </a:p>
        </p:txBody>
      </p:sp>
      <p:sp>
        <p:nvSpPr>
          <p:cNvPr id="64" name="Footer Placeholder 5">
            <a:extLst>
              <a:ext uri="{FF2B5EF4-FFF2-40B4-BE49-F238E27FC236}">
                <a16:creationId xmlns:a16="http://schemas.microsoft.com/office/drawing/2014/main" id="{24E4615C-C246-1846-9D32-3126847390BD}"/>
              </a:ext>
            </a:extLst>
          </p:cNvPr>
          <p:cNvSpPr>
            <a:spLocks noGrp="1"/>
          </p:cNvSpPr>
          <p:nvPr>
            <p:ph type="ftr" sz="quarter" idx="11"/>
          </p:nvPr>
        </p:nvSpPr>
        <p:spPr>
          <a:xfrm>
            <a:off x="482605" y="6296486"/>
            <a:ext cx="2196273" cy="236295"/>
          </a:xfrm>
          <a:prstGeom prst="rect">
            <a:avLst/>
          </a:prstGeom>
        </p:spPr>
        <p:txBody>
          <a:bodyPr/>
          <a:lstStyle>
            <a:lvl1pPr marL="0" marR="0" indent="0" algn="l" defTabSz="609539" rtl="0" eaLnBrk="1" fontAlgn="auto" latinLnBrk="0" hangingPunct="1">
              <a:lnSpc>
                <a:spcPct val="100000"/>
              </a:lnSpc>
              <a:spcBef>
                <a:spcPts val="0"/>
              </a:spcBef>
              <a:spcAft>
                <a:spcPts val="0"/>
              </a:spcAft>
              <a:buClrTx/>
              <a:buSzTx/>
              <a:buFontTx/>
              <a:buNone/>
              <a:tabLst/>
              <a:defRPr sz="667">
                <a:solidFill>
                  <a:schemeClr val="bg1"/>
                </a:solidFill>
              </a:defRPr>
            </a:lvl1pPr>
          </a:lstStyle>
          <a:p>
            <a:r>
              <a:rPr lang="fr-FR"/>
              <a:t>SUPPLY CHAIN</a:t>
            </a:r>
          </a:p>
        </p:txBody>
      </p:sp>
      <p:sp>
        <p:nvSpPr>
          <p:cNvPr id="66" name="Content Placeholder 3">
            <a:extLst>
              <a:ext uri="{FF2B5EF4-FFF2-40B4-BE49-F238E27FC236}">
                <a16:creationId xmlns:a16="http://schemas.microsoft.com/office/drawing/2014/main" id="{B05313B6-8B53-4349-AAA7-3172D0D6ED7F}"/>
              </a:ext>
            </a:extLst>
          </p:cNvPr>
          <p:cNvSpPr>
            <a:spLocks noGrp="1"/>
          </p:cNvSpPr>
          <p:nvPr>
            <p:ph sz="half" idx="67" hasCustomPrompt="1"/>
          </p:nvPr>
        </p:nvSpPr>
        <p:spPr>
          <a:xfrm>
            <a:off x="478367" y="550991"/>
            <a:ext cx="2193600" cy="1246060"/>
          </a:xfrm>
        </p:spPr>
        <p:txBody>
          <a:bodyPr/>
          <a:lstStyle>
            <a:lvl1pPr>
              <a:lnSpc>
                <a:spcPts val="2000"/>
              </a:lnSpc>
              <a:defRPr lang="fr-FR" sz="1867" b="1" i="0" kern="1200" cap="all" baseline="0" dirty="0">
                <a:solidFill>
                  <a:schemeClr val="bg1"/>
                </a:solidFill>
                <a:latin typeface="Century Gothic" panose="020B0502020202020204" pitchFamily="34" charset="0"/>
                <a:ea typeface="+mn-ea"/>
                <a:cs typeface="+mn-cs"/>
              </a:defRPr>
            </a:lvl1pPr>
            <a:lvl2pPr>
              <a:lnSpc>
                <a:spcPts val="2000"/>
              </a:lnSpc>
              <a:defRPr lang="fr-FR" sz="1867" b="0" i="0" kern="1200" dirty="0">
                <a:solidFill>
                  <a:schemeClr val="bg1"/>
                </a:solidFill>
                <a:latin typeface="Century Gothic" panose="020B0502020202020204" pitchFamily="34" charset="0"/>
                <a:ea typeface="+mn-ea"/>
                <a:cs typeface="+mn-cs"/>
              </a:defRPr>
            </a:lvl2pPr>
            <a:lvl3pPr marL="0" indent="0">
              <a:lnSpc>
                <a:spcPts val="1867"/>
              </a:lnSpc>
              <a:spcBef>
                <a:spcPts val="0"/>
              </a:spcBef>
              <a:buClr>
                <a:schemeClr val="accent2"/>
              </a:buClr>
              <a:buSzPct val="110000"/>
              <a:buFontTx/>
              <a:buNone/>
              <a:defRPr sz="1867" b="0" i="0">
                <a:solidFill>
                  <a:schemeClr val="tx1"/>
                </a:solidFill>
                <a:latin typeface="Trenda Light" pitchFamily="2" charset="77"/>
              </a:defRPr>
            </a:lvl3pPr>
            <a:lvl4pPr>
              <a:lnSpc>
                <a:spcPts val="1733"/>
              </a:lnSpc>
              <a:spcBef>
                <a:spcPts val="0"/>
              </a:spcBef>
              <a:buClr>
                <a:schemeClr val="accent2"/>
              </a:buClr>
              <a:defRPr sz="1333" b="1" i="0">
                <a:solidFill>
                  <a:schemeClr val="tx1"/>
                </a:solidFill>
                <a:latin typeface="Trenda" pitchFamily="2" charset="77"/>
              </a:defRPr>
            </a:lvl4pPr>
            <a:lvl5pPr>
              <a:lnSpc>
                <a:spcPct val="100000"/>
              </a:lnSpc>
              <a:defRPr sz="933" b="0" i="0">
                <a:solidFill>
                  <a:schemeClr val="tx1"/>
                </a:solidFill>
                <a:latin typeface="Trenda Regular It" pitchFamily="2" charset="77"/>
              </a:defRPr>
            </a:lvl5pPr>
            <a:lvl6pPr>
              <a:lnSpc>
                <a:spcPts val="1600"/>
              </a:lnSpc>
              <a:spcBef>
                <a:spcPts val="0"/>
              </a:spcBef>
              <a:defRPr sz="1200"/>
            </a:lvl6pPr>
          </a:lstStyle>
          <a:p>
            <a:pPr marL="0" lvl="0" indent="0" algn="l" defTabSz="914309" rtl="0" eaLnBrk="1" latinLnBrk="0" hangingPunct="1">
              <a:lnSpc>
                <a:spcPts val="2000"/>
              </a:lnSpc>
              <a:spcBef>
                <a:spcPts val="0"/>
              </a:spcBef>
              <a:buFont typeface="Arial" panose="020B0604020202020204" pitchFamily="34" charset="0"/>
              <a:buNone/>
            </a:pPr>
            <a:r>
              <a:rPr lang="fr-FR"/>
              <a:t>SLIDE TITLE</a:t>
            </a:r>
          </a:p>
          <a:p>
            <a:pPr marL="0" lvl="1" indent="0" algn="l" defTabSz="914309" rtl="0" eaLnBrk="1" latinLnBrk="0" hangingPunct="1">
              <a:lnSpc>
                <a:spcPts val="2000"/>
              </a:lnSpc>
              <a:spcBef>
                <a:spcPts val="0"/>
              </a:spcBef>
              <a:buFont typeface="Arial" panose="020B0604020202020204" pitchFamily="34" charset="0"/>
              <a:buNone/>
            </a:pPr>
            <a:r>
              <a:rPr lang="fr-FR"/>
              <a:t>SUBTITLE </a:t>
            </a:r>
          </a:p>
          <a:p>
            <a:pPr marL="0" lvl="1" indent="0" algn="l" defTabSz="914309" rtl="0" eaLnBrk="1" latinLnBrk="0" hangingPunct="1">
              <a:lnSpc>
                <a:spcPts val="2000"/>
              </a:lnSpc>
              <a:spcBef>
                <a:spcPts val="0"/>
              </a:spcBef>
              <a:buFont typeface="Arial" panose="020B0604020202020204" pitchFamily="34" charset="0"/>
              <a:buNone/>
            </a:pPr>
            <a:r>
              <a:rPr lang="fr-FR"/>
              <a:t>OF CHAPTER</a:t>
            </a:r>
          </a:p>
        </p:txBody>
      </p:sp>
      <p:pic>
        <p:nvPicPr>
          <p:cNvPr id="47" name="Image 46" descr="Une image contenant dessin&#10;&#10;Description générée automatiquement">
            <a:extLst>
              <a:ext uri="{FF2B5EF4-FFF2-40B4-BE49-F238E27FC236}">
                <a16:creationId xmlns:a16="http://schemas.microsoft.com/office/drawing/2014/main" id="{0E25F2AA-CB83-4D78-AE16-462DDD5459B7}"/>
              </a:ext>
            </a:extLst>
          </p:cNvPr>
          <p:cNvPicPr>
            <a:picLocks noChangeAspect="1"/>
          </p:cNvPicPr>
          <p:nvPr userDrawn="1"/>
        </p:nvPicPr>
        <p:blipFill>
          <a:blip r:embed="rId2"/>
          <a:stretch>
            <a:fillRect/>
          </a:stretch>
        </p:blipFill>
        <p:spPr>
          <a:xfrm>
            <a:off x="386372" y="5874233"/>
            <a:ext cx="983101" cy="480000"/>
          </a:xfrm>
          <a:prstGeom prst="rect">
            <a:avLst/>
          </a:prstGeom>
        </p:spPr>
      </p:pic>
    </p:spTree>
    <p:extLst>
      <p:ext uri="{BB962C8B-B14F-4D97-AF65-F5344CB8AC3E}">
        <p14:creationId xmlns:p14="http://schemas.microsoft.com/office/powerpoint/2010/main" val="2266415217"/>
      </p:ext>
    </p:extLst>
  </p:cSld>
  <p:clrMapOvr>
    <a:masterClrMapping/>
  </p:clrMapOvr>
  <p:extLst>
    <p:ext uri="{DCECCB84-F9BA-43D5-87BE-67443E8EF086}">
      <p15:sldGuideLst xmlns:p15="http://schemas.microsoft.com/office/powerpoint/2012/main">
        <p15:guide id="1" pos="1429">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4" name="Rectangle 13"/>
          <p:cNvSpPr/>
          <p:nvPr userDrawn="1"/>
        </p:nvSpPr>
        <p:spPr bwMode="gray">
          <a:xfrm>
            <a:off x="0" y="428"/>
            <a:ext cx="12192000" cy="6858000"/>
          </a:xfrm>
          <a:prstGeom prst="rect">
            <a:avLst/>
          </a:prstGeom>
          <a:solidFill>
            <a:srgbClr val="1F3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ous-titre 2"/>
          <p:cNvSpPr>
            <a:spLocks noGrp="1"/>
          </p:cNvSpPr>
          <p:nvPr>
            <p:ph type="subTitle" idx="1" hasCustomPrompt="1"/>
          </p:nvPr>
        </p:nvSpPr>
        <p:spPr bwMode="gray">
          <a:xfrm>
            <a:off x="6449064" y="3176410"/>
            <a:ext cx="4579484" cy="1260000"/>
          </a:xfrm>
        </p:spPr>
        <p:txBody>
          <a:bodyPr/>
          <a:lstStyle>
            <a:lvl1pPr marL="0" indent="0" algn="l">
              <a:spcAft>
                <a:spcPts val="0"/>
              </a:spcAft>
              <a:buNone/>
              <a:defRPr sz="257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Second line</a:t>
            </a:r>
          </a:p>
        </p:txBody>
      </p:sp>
      <p:sp>
        <p:nvSpPr>
          <p:cNvPr id="7" name="Titre 6"/>
          <p:cNvSpPr>
            <a:spLocks noGrp="1"/>
          </p:cNvSpPr>
          <p:nvPr>
            <p:ph type="title" hasCustomPrompt="1"/>
          </p:nvPr>
        </p:nvSpPr>
        <p:spPr bwMode="gray">
          <a:xfrm>
            <a:off x="6449064" y="1946000"/>
            <a:ext cx="4572508" cy="1260000"/>
          </a:xfrm>
        </p:spPr>
        <p:txBody>
          <a:bodyPr anchor="b" anchorCtr="0"/>
          <a:lstStyle>
            <a:lvl1pPr>
              <a:defRPr sz="2570">
                <a:solidFill>
                  <a:schemeClr val="bg1"/>
                </a:solidFill>
              </a:defRPr>
            </a:lvl1pPr>
          </a:lstStyle>
          <a:p>
            <a:r>
              <a:rPr lang="en-GB" noProof="0"/>
              <a:t>Presentation title</a:t>
            </a:r>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4744203"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Image 11" descr="Une image contenant texte, clipart&#10;&#10;Description générée automatiquement">
            <a:extLst>
              <a:ext uri="{FF2B5EF4-FFF2-40B4-BE49-F238E27FC236}">
                <a16:creationId xmlns:a16="http://schemas.microsoft.com/office/drawing/2014/main" id="{2AE296EB-4A65-4349-93F1-1BE2AAD7F8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1230" y="2736636"/>
            <a:ext cx="2870816" cy="938727"/>
          </a:xfrm>
          <a:prstGeom prst="rect">
            <a:avLst/>
          </a:prstGeom>
        </p:spPr>
      </p:pic>
    </p:spTree>
    <p:extLst>
      <p:ext uri="{BB962C8B-B14F-4D97-AF65-F5344CB8AC3E}">
        <p14:creationId xmlns:p14="http://schemas.microsoft.com/office/powerpoint/2010/main" val="4432755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4_Cover">
    <p:spTree>
      <p:nvGrpSpPr>
        <p:cNvPr id="1" name=""/>
        <p:cNvGrpSpPr/>
        <p:nvPr/>
      </p:nvGrpSpPr>
      <p:grpSpPr>
        <a:xfrm>
          <a:off x="0" y="0"/>
          <a:ext cx="0" cy="0"/>
          <a:chOff x="0" y="0"/>
          <a:chExt cx="0" cy="0"/>
        </a:xfrm>
      </p:grpSpPr>
      <p:sp>
        <p:nvSpPr>
          <p:cNvPr id="14" name="Rectangle 13"/>
          <p:cNvSpPr/>
          <p:nvPr userDrawn="1"/>
        </p:nvSpPr>
        <p:spPr bwMode="gray">
          <a:xfrm>
            <a:off x="0" y="428"/>
            <a:ext cx="12192000" cy="6858000"/>
          </a:xfrm>
          <a:prstGeom prst="rect">
            <a:avLst/>
          </a:prstGeom>
          <a:solidFill>
            <a:srgbClr val="1F3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4744203"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Image 11" descr="Une image contenant texte, clipart&#10;&#10;Description générée automatiquement">
            <a:extLst>
              <a:ext uri="{FF2B5EF4-FFF2-40B4-BE49-F238E27FC236}">
                <a16:creationId xmlns:a16="http://schemas.microsoft.com/office/drawing/2014/main" id="{2AE296EB-4A65-4349-93F1-1BE2AAD7F8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1230" y="2736636"/>
            <a:ext cx="2870816" cy="938727"/>
          </a:xfrm>
          <a:prstGeom prst="rect">
            <a:avLst/>
          </a:prstGeom>
        </p:spPr>
      </p:pic>
    </p:spTree>
    <p:extLst>
      <p:ext uri="{BB962C8B-B14F-4D97-AF65-F5344CB8AC3E}">
        <p14:creationId xmlns:p14="http://schemas.microsoft.com/office/powerpoint/2010/main" val="357560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Subtitl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19999" y="656692"/>
            <a:ext cx="6840000" cy="360000"/>
          </a:xfrm>
        </p:spPr>
        <p:txBody>
          <a:bodyPr/>
          <a:lstStyle>
            <a:lvl1pPr>
              <a:defRPr>
                <a:solidFill>
                  <a:schemeClr val="bg2"/>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19999" y="944725"/>
            <a:ext cx="6840000" cy="360000"/>
          </a:xfrm>
        </p:spPr>
        <p:txBody>
          <a:bodyPr/>
          <a:lstStyle>
            <a:lvl1pPr>
              <a:spcAft>
                <a:spcPts val="0"/>
              </a:spcAft>
              <a:defRPr sz="2000" b="0">
                <a:solidFill>
                  <a:schemeClr val="tx1"/>
                </a:solidFill>
              </a:defRPr>
            </a:lvl1pPr>
          </a:lstStyle>
          <a:p>
            <a:pPr lvl="0"/>
            <a:r>
              <a:rPr lang="en-GB"/>
              <a:t>Subtitle</a:t>
            </a:r>
          </a:p>
        </p:txBody>
      </p:sp>
      <p:sp>
        <p:nvSpPr>
          <p:cNvPr id="6" name="Rectangle 5">
            <a:extLst>
              <a:ext uri="{FF2B5EF4-FFF2-40B4-BE49-F238E27FC236}">
                <a16:creationId xmlns:a16="http://schemas.microsoft.com/office/drawing/2014/main" id="{0327FAEE-5A4A-4F28-B57E-3E8A5F9938E8}"/>
              </a:ext>
            </a:extLst>
          </p:cNvPr>
          <p:cNvSpPr/>
          <p:nvPr userDrawn="1"/>
        </p:nvSpPr>
        <p:spPr>
          <a:xfrm>
            <a:off x="0" y="2924944"/>
            <a:ext cx="2999656"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Rectangle 10">
            <a:extLst>
              <a:ext uri="{FF2B5EF4-FFF2-40B4-BE49-F238E27FC236}">
                <a16:creationId xmlns:a16="http://schemas.microsoft.com/office/drawing/2014/main" id="{B69AB306-12C4-40FB-BC4E-C487267FDD93}"/>
              </a:ext>
            </a:extLst>
          </p:cNvPr>
          <p:cNvSpPr/>
          <p:nvPr userDrawn="1"/>
        </p:nvSpPr>
        <p:spPr>
          <a:xfrm>
            <a:off x="2640170" y="3678188"/>
            <a:ext cx="6984222"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Espace réservé du texte 9"/>
          <p:cNvSpPr>
            <a:spLocks noGrp="1"/>
          </p:cNvSpPr>
          <p:nvPr>
            <p:ph type="body" sz="quarter" idx="14" hasCustomPrompt="1"/>
          </p:nvPr>
        </p:nvSpPr>
        <p:spPr bwMode="gray">
          <a:xfrm>
            <a:off x="2170800" y="2476500"/>
            <a:ext cx="5401364" cy="3229500"/>
          </a:xfrm>
        </p:spPr>
        <p:txBody>
          <a:bodyPr/>
          <a:lstStyle>
            <a:lvl1pPr>
              <a:spcAft>
                <a:spcPts val="1800"/>
              </a:spcAft>
              <a:defRPr>
                <a:solidFill>
                  <a:schemeClr val="bg2"/>
                </a:solidFill>
              </a:defRPr>
            </a:lvl1pPr>
            <a:lvl2pPr marL="444500" indent="-444500">
              <a:lnSpc>
                <a:spcPct val="100000"/>
              </a:lnSpc>
              <a:buClrTx/>
              <a:buFont typeface="Wingdings" pitchFamily="2" charset="2"/>
              <a:buChar char="§"/>
              <a:defRPr sz="1700"/>
            </a:lvl2pPr>
            <a:lvl3pPr marL="444500" indent="0">
              <a:buNone/>
              <a:defRPr/>
            </a:lvl3pPr>
          </a:lstStyle>
          <a:p>
            <a:pPr lvl="0"/>
            <a:r>
              <a:rPr lang="en-GB" noProof="0"/>
              <a:t>Text level 1</a:t>
            </a:r>
          </a:p>
          <a:p>
            <a:pPr lvl="1"/>
            <a:r>
              <a:rPr lang="en-GB" noProof="0"/>
              <a:t>Text level 2</a:t>
            </a:r>
          </a:p>
          <a:p>
            <a:pPr lvl="2"/>
            <a:r>
              <a:rPr lang="en-GB" noProof="0"/>
              <a:t>Text level 3</a:t>
            </a:r>
          </a:p>
        </p:txBody>
      </p:sp>
      <p:sp>
        <p:nvSpPr>
          <p:cNvPr id="12" name="Rectangle 11">
            <a:extLst>
              <a:ext uri="{FF2B5EF4-FFF2-40B4-BE49-F238E27FC236}">
                <a16:creationId xmlns:a16="http://schemas.microsoft.com/office/drawing/2014/main" id="{0B9E6605-9EDC-4173-BEBA-D33224AC8AA0}"/>
              </a:ext>
            </a:extLst>
          </p:cNvPr>
          <p:cNvSpPr/>
          <p:nvPr userDrawn="1"/>
        </p:nvSpPr>
        <p:spPr>
          <a:xfrm rot="5400000">
            <a:off x="7135696" y="2713229"/>
            <a:ext cx="5301206"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Rectangle 12">
            <a:extLst>
              <a:ext uri="{FF2B5EF4-FFF2-40B4-BE49-F238E27FC236}">
                <a16:creationId xmlns:a16="http://schemas.microsoft.com/office/drawing/2014/main" id="{06FF1EC0-6E97-4DA6-9D57-371D165D9209}"/>
              </a:ext>
            </a:extLst>
          </p:cNvPr>
          <p:cNvSpPr/>
          <p:nvPr userDrawn="1"/>
        </p:nvSpPr>
        <p:spPr>
          <a:xfrm rot="5400000">
            <a:off x="7855665" y="1156439"/>
            <a:ext cx="5301205"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Espace réservé pour une image  10"/>
          <p:cNvSpPr>
            <a:spLocks noGrp="1"/>
          </p:cNvSpPr>
          <p:nvPr>
            <p:ph type="pic" sz="quarter" idx="15" hasCustomPrompt="1"/>
          </p:nvPr>
        </p:nvSpPr>
        <p:spPr bwMode="gray">
          <a:xfrm>
            <a:off x="7861200" y="0"/>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Tree>
    <p:extLst>
      <p:ext uri="{BB962C8B-B14F-4D97-AF65-F5344CB8AC3E}">
        <p14:creationId xmlns:p14="http://schemas.microsoft.com/office/powerpoint/2010/main" val="39561214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7_Cover">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F304005-7042-4A82-AE38-8BC302F6F3D3}"/>
              </a:ext>
            </a:extLst>
          </p:cNvPr>
          <p:cNvPicPr>
            <a:picLocks noChangeAspect="1"/>
          </p:cNvPicPr>
          <p:nvPr userDrawn="1"/>
        </p:nvPicPr>
        <p:blipFill>
          <a:blip r:embed="rId2" cstate="print">
            <a:alphaModFix amt="70000"/>
            <a:extLst>
              <a:ext uri="{28A0092B-C50C-407E-A947-70E740481C1C}">
                <a14:useLocalDpi xmlns:a14="http://schemas.microsoft.com/office/drawing/2010/main" val="0"/>
              </a:ext>
            </a:extLst>
          </a:blip>
          <a:stretch>
            <a:fillRect/>
          </a:stretch>
        </p:blipFill>
        <p:spPr>
          <a:xfrm>
            <a:off x="-247650" y="-800100"/>
            <a:ext cx="12687300" cy="8458200"/>
          </a:xfrm>
          <a:prstGeom prst="rect">
            <a:avLst/>
          </a:prstGeom>
        </p:spPr>
      </p:pic>
      <p:sp>
        <p:nvSpPr>
          <p:cNvPr id="7" name="Titre 6"/>
          <p:cNvSpPr>
            <a:spLocks noGrp="1"/>
          </p:cNvSpPr>
          <p:nvPr>
            <p:ph type="title" hasCustomPrompt="1"/>
          </p:nvPr>
        </p:nvSpPr>
        <p:spPr bwMode="gray">
          <a:xfrm>
            <a:off x="6980687" y="2760110"/>
            <a:ext cx="4729953" cy="1260000"/>
          </a:xfrm>
        </p:spPr>
        <p:txBody>
          <a:bodyPr anchor="ctr" anchorCtr="0"/>
          <a:lstStyle>
            <a:lvl1pPr>
              <a:defRPr sz="4000">
                <a:solidFill>
                  <a:schemeClr val="bg1"/>
                </a:solidFill>
              </a:defRPr>
            </a:lvl1pPr>
          </a:lstStyle>
          <a:p>
            <a:r>
              <a:rPr lang="en-GB" noProof="0"/>
              <a:t>Presentation title</a:t>
            </a:r>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5140492"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Image 11" descr="Une image contenant texte, clipart&#10;&#10;Description générée automatiquement">
            <a:extLst>
              <a:ext uri="{FF2B5EF4-FFF2-40B4-BE49-F238E27FC236}">
                <a16:creationId xmlns:a16="http://schemas.microsoft.com/office/drawing/2014/main" id="{2AE296EB-4A65-4349-93F1-1BE2AAD7F8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879" y="2837889"/>
            <a:ext cx="3615470" cy="1182221"/>
          </a:xfrm>
          <a:prstGeom prst="rect">
            <a:avLst/>
          </a:prstGeom>
        </p:spPr>
      </p:pic>
      <p:sp>
        <p:nvSpPr>
          <p:cNvPr id="16" name="Forme libre 12">
            <a:extLst>
              <a:ext uri="{FF2B5EF4-FFF2-40B4-BE49-F238E27FC236}">
                <a16:creationId xmlns:a16="http://schemas.microsoft.com/office/drawing/2014/main" id="{8D9971CE-6255-41BF-A5FE-A82AA016A39A}"/>
              </a:ext>
            </a:extLst>
          </p:cNvPr>
          <p:cNvSpPr/>
          <p:nvPr userDrawn="1"/>
        </p:nvSpPr>
        <p:spPr bwMode="gray">
          <a:xfrm rot="9000000">
            <a:off x="-1323222" y="3264695"/>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7884882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8_Cover">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9024797-A209-4126-B6A2-1B9229A298B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7386" t="32288" r="7817" b="21479"/>
          <a:stretch/>
        </p:blipFill>
        <p:spPr>
          <a:xfrm>
            <a:off x="0" y="-1"/>
            <a:ext cx="12192000" cy="6858001"/>
          </a:xfrm>
          <a:prstGeom prst="rect">
            <a:avLst/>
          </a:prstGeom>
        </p:spPr>
      </p:pic>
      <p:sp>
        <p:nvSpPr>
          <p:cNvPr id="7" name="Titre 6"/>
          <p:cNvSpPr>
            <a:spLocks noGrp="1"/>
          </p:cNvSpPr>
          <p:nvPr>
            <p:ph type="title" hasCustomPrompt="1"/>
          </p:nvPr>
        </p:nvSpPr>
        <p:spPr bwMode="gray">
          <a:xfrm>
            <a:off x="6980687" y="2760110"/>
            <a:ext cx="4729953" cy="1260000"/>
          </a:xfrm>
        </p:spPr>
        <p:txBody>
          <a:bodyPr anchor="ctr" anchorCtr="0"/>
          <a:lstStyle>
            <a:lvl1pPr>
              <a:defRPr sz="4000">
                <a:solidFill>
                  <a:schemeClr val="bg1"/>
                </a:solidFill>
              </a:defRPr>
            </a:lvl1pPr>
          </a:lstStyle>
          <a:p>
            <a:r>
              <a:rPr lang="en-GB" noProof="0"/>
              <a:t>Presentation title</a:t>
            </a:r>
          </a:p>
        </p:txBody>
      </p:sp>
      <p:sp>
        <p:nvSpPr>
          <p:cNvPr id="2" name="Espace réservé de la date 1"/>
          <p:cNvSpPr>
            <a:spLocks noGrp="1"/>
          </p:cNvSpPr>
          <p:nvPr>
            <p:ph type="dt" sz="half" idx="10"/>
          </p:nvPr>
        </p:nvSpPr>
        <p:spPr bwMode="gray"/>
        <p:txBody>
          <a:bodyPr/>
          <a:lstStyle/>
          <a:p>
            <a:r>
              <a:rPr lang="en-GB"/>
              <a:t>Date</a:t>
            </a:r>
          </a:p>
        </p:txBody>
      </p:sp>
      <p:sp>
        <p:nvSpPr>
          <p:cNvPr id="9" name="Espace réservé du pied de page 8"/>
          <p:cNvSpPr>
            <a:spLocks noGrp="1"/>
          </p:cNvSpPr>
          <p:nvPr>
            <p:ph type="ftr" sz="quarter" idx="11"/>
          </p:nvPr>
        </p:nvSpPr>
        <p:spPr bwMode="gray"/>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1"/>
                </a:solidFill>
              </a:defRPr>
            </a:lvl1pPr>
          </a:lstStyle>
          <a:p>
            <a:pPr lvl="0"/>
            <a:r>
              <a:rPr lang="fr-FR"/>
              <a:t>Date 2020</a:t>
            </a:r>
            <a:endParaRPr lang="en-GB"/>
          </a:p>
        </p:txBody>
      </p:sp>
      <p:sp>
        <p:nvSpPr>
          <p:cNvPr id="13" name="Forme libre 12"/>
          <p:cNvSpPr/>
          <p:nvPr userDrawn="1"/>
        </p:nvSpPr>
        <p:spPr bwMode="gray">
          <a:xfrm>
            <a:off x="5140492"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Image 11" descr="Une image contenant texte, clipart&#10;&#10;Description générée automatiquement">
            <a:extLst>
              <a:ext uri="{FF2B5EF4-FFF2-40B4-BE49-F238E27FC236}">
                <a16:creationId xmlns:a16="http://schemas.microsoft.com/office/drawing/2014/main" id="{2AE296EB-4A65-4349-93F1-1BE2AAD7F8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879" y="2837889"/>
            <a:ext cx="3615470" cy="1182221"/>
          </a:xfrm>
          <a:prstGeom prst="rect">
            <a:avLst/>
          </a:prstGeom>
        </p:spPr>
      </p:pic>
      <p:sp>
        <p:nvSpPr>
          <p:cNvPr id="16" name="Forme libre 12">
            <a:extLst>
              <a:ext uri="{FF2B5EF4-FFF2-40B4-BE49-F238E27FC236}">
                <a16:creationId xmlns:a16="http://schemas.microsoft.com/office/drawing/2014/main" id="{8D9971CE-6255-41BF-A5FE-A82AA016A39A}"/>
              </a:ext>
            </a:extLst>
          </p:cNvPr>
          <p:cNvSpPr/>
          <p:nvPr userDrawn="1"/>
        </p:nvSpPr>
        <p:spPr bwMode="gray">
          <a:xfrm rot="9000000">
            <a:off x="-1323222" y="3264695"/>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8125483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6_Cover">
    <p:spTree>
      <p:nvGrpSpPr>
        <p:cNvPr id="1" name=""/>
        <p:cNvGrpSpPr/>
        <p:nvPr/>
      </p:nvGrpSpPr>
      <p:grpSpPr>
        <a:xfrm>
          <a:off x="0" y="0"/>
          <a:ext cx="0" cy="0"/>
          <a:chOff x="0" y="0"/>
          <a:chExt cx="0" cy="0"/>
        </a:xfrm>
      </p:grpSpPr>
      <p:pic>
        <p:nvPicPr>
          <p:cNvPr id="17" name="Image 16" descr="Une image contenant ciel, arbre, personne, extérieur&#10;&#10;Description générée automatiquement">
            <a:extLst>
              <a:ext uri="{FF2B5EF4-FFF2-40B4-BE49-F238E27FC236}">
                <a16:creationId xmlns:a16="http://schemas.microsoft.com/office/drawing/2014/main" id="{EB7D9775-D281-49ED-B03B-78CF5A2D8CA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01" r="4478" b="9701"/>
          <a:stretch/>
        </p:blipFill>
        <p:spPr>
          <a:xfrm flipH="1">
            <a:off x="0" y="0"/>
            <a:ext cx="12192000" cy="6858000"/>
          </a:xfrm>
          <a:prstGeom prst="rect">
            <a:avLst/>
          </a:prstGeom>
        </p:spPr>
      </p:pic>
      <p:sp>
        <p:nvSpPr>
          <p:cNvPr id="7" name="Titre 6"/>
          <p:cNvSpPr>
            <a:spLocks noGrp="1"/>
          </p:cNvSpPr>
          <p:nvPr>
            <p:ph type="title" hasCustomPrompt="1"/>
          </p:nvPr>
        </p:nvSpPr>
        <p:spPr bwMode="gray">
          <a:xfrm>
            <a:off x="7943850" y="2587417"/>
            <a:ext cx="3978752" cy="1260000"/>
          </a:xfrm>
        </p:spPr>
        <p:txBody>
          <a:bodyPr anchor="ctr" anchorCtr="0"/>
          <a:lstStyle>
            <a:lvl1pPr>
              <a:defRPr sz="3200">
                <a:solidFill>
                  <a:schemeClr val="bg2"/>
                </a:solidFill>
              </a:defRPr>
            </a:lvl1pPr>
          </a:lstStyle>
          <a:p>
            <a:r>
              <a:rPr lang="en-GB" noProof="0"/>
              <a:t>Presentation title</a:t>
            </a:r>
          </a:p>
        </p:txBody>
      </p:sp>
      <p:sp>
        <p:nvSpPr>
          <p:cNvPr id="2" name="Espace réservé de la date 1"/>
          <p:cNvSpPr>
            <a:spLocks noGrp="1"/>
          </p:cNvSpPr>
          <p:nvPr>
            <p:ph type="dt" sz="half" idx="10"/>
          </p:nvPr>
        </p:nvSpPr>
        <p:spPr bwMode="gray">
          <a:solidFill>
            <a:schemeClr val="tx1"/>
          </a:solidFill>
        </p:spPr>
        <p:txBody>
          <a:bodyPr/>
          <a:lstStyle/>
          <a:p>
            <a:r>
              <a:rPr lang="en-GB"/>
              <a:t>Date</a:t>
            </a:r>
          </a:p>
        </p:txBody>
      </p:sp>
      <p:sp>
        <p:nvSpPr>
          <p:cNvPr id="9" name="Espace réservé du pied de page 8"/>
          <p:cNvSpPr>
            <a:spLocks noGrp="1"/>
          </p:cNvSpPr>
          <p:nvPr>
            <p:ph type="ftr" sz="quarter" idx="11"/>
          </p:nvPr>
        </p:nvSpPr>
        <p:spPr bwMode="gray">
          <a:solidFill>
            <a:schemeClr val="tx1"/>
          </a:solidFill>
        </p:spPr>
        <p:txBody>
          <a:bodyPr/>
          <a:lstStyle/>
          <a:p>
            <a:r>
              <a:rPr lang="en-GB"/>
              <a:t>Footer can be personalized as follow: Insert / Header and footer</a:t>
            </a:r>
          </a:p>
        </p:txBody>
      </p:sp>
      <p:sp>
        <p:nvSpPr>
          <p:cNvPr id="10" name="Espace réservé du numéro de diapositive 9"/>
          <p:cNvSpPr>
            <a:spLocks noGrp="1"/>
          </p:cNvSpPr>
          <p:nvPr>
            <p:ph type="sldNum" sz="quarter" idx="12"/>
          </p:nvPr>
        </p:nvSpPr>
        <p:spPr bwMode="gray">
          <a:xfrm>
            <a:off x="0" y="6678000"/>
            <a:ext cx="180000" cy="180000"/>
          </a:xfrm>
          <a:prstGeom prst="rect">
            <a:avLst/>
          </a:prstGeom>
          <a:solidFill>
            <a:schemeClr val="tx1"/>
          </a:solidFill>
          <a:ln>
            <a:solidFill>
              <a:schemeClr val="tx1">
                <a:alpha val="0"/>
              </a:schemeClr>
            </a:solidFill>
          </a:ln>
        </p:spPr>
        <p:txBody>
          <a:bodyPr/>
          <a:lstStyle>
            <a:lvl1pPr>
              <a:defRPr sz="100">
                <a:solidFill>
                  <a:schemeClr val="tx1">
                    <a:alpha val="0"/>
                  </a:schemeClr>
                </a:solidFill>
              </a:defRPr>
            </a:lvl1pPr>
          </a:lstStyle>
          <a:p>
            <a:fld id="{733122C9-A0B9-462F-8757-0847AD287B63}" type="slidenum">
              <a:rPr lang="en-GB" smtClean="0"/>
              <a:pPr/>
              <a:t>‹#›</a:t>
            </a:fld>
            <a:endParaRPr lang="en-GB"/>
          </a:p>
        </p:txBody>
      </p:sp>
      <p:sp>
        <p:nvSpPr>
          <p:cNvPr id="5" name="Espace réservé du texte 4"/>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bg2"/>
                </a:solidFill>
              </a:defRPr>
            </a:lvl1pPr>
          </a:lstStyle>
          <a:p>
            <a:pPr lvl="0"/>
            <a:r>
              <a:rPr lang="fr-FR"/>
              <a:t>Date 2020</a:t>
            </a:r>
            <a:endParaRPr lang="en-GB"/>
          </a:p>
        </p:txBody>
      </p:sp>
      <p:sp>
        <p:nvSpPr>
          <p:cNvPr id="13" name="Forme libre 12"/>
          <p:cNvSpPr/>
          <p:nvPr userDrawn="1"/>
        </p:nvSpPr>
        <p:spPr bwMode="gray">
          <a:xfrm>
            <a:off x="1459304" y="0"/>
            <a:ext cx="4387096" cy="6858000"/>
          </a:xfrm>
          <a:custGeom>
            <a:avLst/>
            <a:gdLst>
              <a:gd name="connsiteX0" fmla="*/ 0 w 4267200"/>
              <a:gd name="connsiteY0" fmla="*/ 0 h 6921500"/>
              <a:gd name="connsiteX1" fmla="*/ 4267200 w 4267200"/>
              <a:gd name="connsiteY1" fmla="*/ 6921500 h 6921500"/>
              <a:gd name="connsiteX0" fmla="*/ 104754 w 4371954"/>
              <a:gd name="connsiteY0" fmla="*/ 0 h 6921500"/>
              <a:gd name="connsiteX1" fmla="*/ 4371954 w 4371954"/>
              <a:gd name="connsiteY1" fmla="*/ 6921500 h 6921500"/>
              <a:gd name="connsiteX0" fmla="*/ 121663 w 4388863"/>
              <a:gd name="connsiteY0" fmla="*/ 0 h 6921500"/>
              <a:gd name="connsiteX1" fmla="*/ 4388863 w 4388863"/>
              <a:gd name="connsiteY1" fmla="*/ 6921500 h 6921500"/>
              <a:gd name="connsiteX0" fmla="*/ 128845 w 4396045"/>
              <a:gd name="connsiteY0" fmla="*/ 0 h 6921500"/>
              <a:gd name="connsiteX1" fmla="*/ 4396045 w 4396045"/>
              <a:gd name="connsiteY1" fmla="*/ 6921500 h 6921500"/>
              <a:gd name="connsiteX0" fmla="*/ 105403 w 4372603"/>
              <a:gd name="connsiteY0" fmla="*/ 0 h 6921500"/>
              <a:gd name="connsiteX1" fmla="*/ 4372603 w 4372603"/>
              <a:gd name="connsiteY1" fmla="*/ 6921500 h 6921500"/>
              <a:gd name="connsiteX0" fmla="*/ 109728 w 4376928"/>
              <a:gd name="connsiteY0" fmla="*/ 0 h 6921500"/>
              <a:gd name="connsiteX1" fmla="*/ 4376928 w 4376928"/>
              <a:gd name="connsiteY1" fmla="*/ 6921500 h 6921500"/>
              <a:gd name="connsiteX0" fmla="*/ 102774 w 4369974"/>
              <a:gd name="connsiteY0" fmla="*/ 0 h 6921500"/>
              <a:gd name="connsiteX1" fmla="*/ 4369974 w 4369974"/>
              <a:gd name="connsiteY1" fmla="*/ 6921500 h 6921500"/>
              <a:gd name="connsiteX0" fmla="*/ 103041 w 4370241"/>
              <a:gd name="connsiteY0" fmla="*/ 0 h 6921500"/>
              <a:gd name="connsiteX1" fmla="*/ 4370241 w 4370241"/>
              <a:gd name="connsiteY1" fmla="*/ 6921500 h 6921500"/>
              <a:gd name="connsiteX0" fmla="*/ 93972 w 4361172"/>
              <a:gd name="connsiteY0" fmla="*/ 0 h 6921500"/>
              <a:gd name="connsiteX1" fmla="*/ 4361172 w 4361172"/>
              <a:gd name="connsiteY1" fmla="*/ 6921500 h 6921500"/>
              <a:gd name="connsiteX0" fmla="*/ 93227 w 4360427"/>
              <a:gd name="connsiteY0" fmla="*/ 0 h 6921500"/>
              <a:gd name="connsiteX1" fmla="*/ 4360427 w 4360427"/>
              <a:gd name="connsiteY1" fmla="*/ 6921500 h 6921500"/>
              <a:gd name="connsiteX0" fmla="*/ 92464 w 4387096"/>
              <a:gd name="connsiteY0" fmla="*/ 0 h 6921500"/>
              <a:gd name="connsiteX1" fmla="*/ 4387096 w 4387096"/>
              <a:gd name="connsiteY1" fmla="*/ 6921500 h 6921500"/>
            </a:gdLst>
            <a:ahLst/>
            <a:cxnLst>
              <a:cxn ang="0">
                <a:pos x="connsiteX0" y="connsiteY0"/>
              </a:cxn>
              <a:cxn ang="0">
                <a:pos x="connsiteX1" y="connsiteY1"/>
              </a:cxn>
            </a:cxnLst>
            <a:rect l="l" t="t" r="r" b="b"/>
            <a:pathLst>
              <a:path w="4387096" h="6921500">
                <a:moveTo>
                  <a:pt x="92464" y="0"/>
                </a:moveTo>
                <a:cubicBezTo>
                  <a:pt x="-542536" y="3719155"/>
                  <a:pt x="2224032" y="6413924"/>
                  <a:pt x="4387096" y="6921500"/>
                </a:cubicBezTo>
              </a:path>
            </a:pathLst>
          </a:custGeom>
          <a:ln w="12700">
            <a:solidFill>
              <a:srgbClr val="BBB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Image 11" descr="Une image contenant texte, clipart&#10;&#10;Description générée automatiquement">
            <a:extLst>
              <a:ext uri="{FF2B5EF4-FFF2-40B4-BE49-F238E27FC236}">
                <a16:creationId xmlns:a16="http://schemas.microsoft.com/office/drawing/2014/main" id="{00B7DFC0-9046-4B08-9B2D-F3A70EC596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1360" y="5621112"/>
            <a:ext cx="2690939" cy="879909"/>
          </a:xfrm>
          <a:prstGeom prst="rect">
            <a:avLst/>
          </a:prstGeom>
        </p:spPr>
      </p:pic>
    </p:spTree>
    <p:extLst>
      <p:ext uri="{BB962C8B-B14F-4D97-AF65-F5344CB8AC3E}">
        <p14:creationId xmlns:p14="http://schemas.microsoft.com/office/powerpoint/2010/main" val="15608618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5_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FD53E-4979-4414-ADDD-72E4D968CCC3}"/>
              </a:ext>
            </a:extLst>
          </p:cNvPr>
          <p:cNvSpPr/>
          <p:nvPr userDrawn="1"/>
        </p:nvSpPr>
        <p:spPr>
          <a:xfrm>
            <a:off x="558800" y="5894288"/>
            <a:ext cx="1638300" cy="773212"/>
          </a:xfrm>
          <a:prstGeom prst="rect">
            <a:avLst/>
          </a:pr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Espace réservé du texte 4">
            <a:extLst>
              <a:ext uri="{FF2B5EF4-FFF2-40B4-BE49-F238E27FC236}">
                <a16:creationId xmlns:a16="http://schemas.microsoft.com/office/drawing/2014/main" id="{EE141059-3B16-49F3-A01F-18824DF89E38}"/>
              </a:ext>
            </a:extLst>
          </p:cNvPr>
          <p:cNvSpPr>
            <a:spLocks noGrp="1"/>
          </p:cNvSpPr>
          <p:nvPr>
            <p:ph type="body" sz="quarter" idx="13" hasCustomPrompt="1"/>
          </p:nvPr>
        </p:nvSpPr>
        <p:spPr bwMode="gray">
          <a:xfrm>
            <a:off x="8400256" y="6033988"/>
            <a:ext cx="3310384" cy="503771"/>
          </a:xfrm>
        </p:spPr>
        <p:txBody>
          <a:bodyPr anchor="b" anchorCtr="0"/>
          <a:lstStyle>
            <a:lvl1pPr algn="r">
              <a:spcAft>
                <a:spcPts val="0"/>
              </a:spcAft>
              <a:defRPr sz="1200" b="0" cap="none" baseline="0">
                <a:solidFill>
                  <a:schemeClr val="tx1"/>
                </a:solidFill>
              </a:defRPr>
            </a:lvl1pPr>
          </a:lstStyle>
          <a:p>
            <a:pPr lvl="0"/>
            <a:r>
              <a:rPr lang="fr-FR"/>
              <a:t>Date 2020</a:t>
            </a:r>
            <a:endParaRPr lang="en-GB"/>
          </a:p>
        </p:txBody>
      </p:sp>
      <p:sp>
        <p:nvSpPr>
          <p:cNvPr id="3" name="Rectangle 2">
            <a:extLst>
              <a:ext uri="{FF2B5EF4-FFF2-40B4-BE49-F238E27FC236}">
                <a16:creationId xmlns:a16="http://schemas.microsoft.com/office/drawing/2014/main" id="{B7FB4677-F588-4E53-A556-2F8AA6CBD7E3}"/>
              </a:ext>
            </a:extLst>
          </p:cNvPr>
          <p:cNvSpPr/>
          <p:nvPr userDrawn="1"/>
        </p:nvSpPr>
        <p:spPr>
          <a:xfrm>
            <a:off x="5536504" y="6667500"/>
            <a:ext cx="1152395" cy="190500"/>
          </a:xfrm>
          <a:prstGeom prst="rect">
            <a:avLst/>
          </a:pr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3552769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0" name="Rectangle 9"/>
          <p:cNvSpPr/>
          <p:nvPr userDrawn="1"/>
        </p:nvSpPr>
        <p:spPr bwMode="gray">
          <a:xfrm>
            <a:off x="11472000" y="0"/>
            <a:ext cx="720000" cy="6858000"/>
          </a:xfrm>
          <a:prstGeom prst="rect">
            <a:avLst/>
          </a:prstGeom>
          <a:solidFill>
            <a:srgbClr val="A5A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p:cNvSpPr>
            <a:spLocks noGrp="1"/>
          </p:cNvSpPr>
          <p:nvPr>
            <p:ph type="title" hasCustomPrompt="1"/>
          </p:nvPr>
        </p:nvSpPr>
        <p:spPr bwMode="gray">
          <a:xfrm>
            <a:off x="2135560" y="656693"/>
            <a:ext cx="8856984" cy="1080000"/>
          </a:xfrm>
        </p:spPr>
        <p:txBody>
          <a:bodyPr/>
          <a:lstStyle>
            <a:lvl1pPr>
              <a:defRPr/>
            </a:lvl1pPr>
          </a:lstStyle>
          <a:p>
            <a:r>
              <a:rPr lang="fr-FR" err="1"/>
              <a:t>summary</a:t>
            </a:r>
            <a:endParaRPr lang="en-US"/>
          </a:p>
        </p:txBody>
      </p:sp>
      <p:sp>
        <p:nvSpPr>
          <p:cNvPr id="8" name="Espace réservé du texte 7"/>
          <p:cNvSpPr>
            <a:spLocks noGrp="1"/>
          </p:cNvSpPr>
          <p:nvPr>
            <p:ph type="body" sz="quarter" idx="13" hasCustomPrompt="1"/>
          </p:nvPr>
        </p:nvSpPr>
        <p:spPr bwMode="gray">
          <a:xfrm>
            <a:off x="2963652" y="1799018"/>
            <a:ext cx="3132348" cy="3798793"/>
          </a:xfrm>
        </p:spPr>
        <p:txBody>
          <a:bodyPr/>
          <a:lstStyle>
            <a:lvl1pPr marL="0" indent="0">
              <a:spcBef>
                <a:spcPts val="2300"/>
              </a:spcBef>
              <a:spcAft>
                <a:spcPts val="0"/>
              </a:spcAft>
              <a:tabLst>
                <a:tab pos="557213" algn="r"/>
                <a:tab pos="630238" algn="l"/>
                <a:tab pos="2597150" algn="l"/>
              </a:tabLst>
              <a:defRPr sz="1300">
                <a:solidFill>
                  <a:schemeClr val="bg2"/>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9" name="Rectangle 8"/>
          <p:cNvSpPr/>
          <p:nvPr userDrawn="1"/>
        </p:nvSpPr>
        <p:spPr bwMode="gray">
          <a:xfrm>
            <a:off x="1440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bwMode="gray">
          <a:xfrm>
            <a:off x="0" y="0"/>
            <a:ext cx="1440000" cy="6858000"/>
          </a:xfrm>
          <a:prstGeom prst="rect">
            <a:avLst/>
          </a:prstGeom>
          <a:solidFill>
            <a:srgbClr val="A5A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space réservé du texte 7"/>
          <p:cNvSpPr>
            <a:spLocks noGrp="1"/>
          </p:cNvSpPr>
          <p:nvPr>
            <p:ph type="body" sz="quarter" idx="14" hasCustomPrompt="1"/>
          </p:nvPr>
        </p:nvSpPr>
        <p:spPr bwMode="gray">
          <a:xfrm>
            <a:off x="6824652" y="1799018"/>
            <a:ext cx="3132348" cy="3798793"/>
          </a:xfrm>
        </p:spPr>
        <p:txBody>
          <a:bodyPr/>
          <a:lstStyle>
            <a:lvl1pPr marL="0" indent="0">
              <a:spcBef>
                <a:spcPts val="2300"/>
              </a:spcBef>
              <a:spcAft>
                <a:spcPts val="0"/>
              </a:spcAft>
              <a:tabLst>
                <a:tab pos="557213" algn="r"/>
                <a:tab pos="630238" algn="l"/>
                <a:tab pos="2597150" algn="l"/>
              </a:tabLst>
              <a:defRPr sz="1300">
                <a:solidFill>
                  <a:schemeClr val="bg2"/>
                </a:solidFill>
              </a:defRPr>
            </a:lvl1pPr>
            <a:lvl2pPr marL="630238" indent="0">
              <a:lnSpc>
                <a:spcPct val="100000"/>
              </a:lnSpc>
              <a:defRPr cap="all" baseline="0">
                <a:solidFill>
                  <a:schemeClr val="tx1"/>
                </a:solidFill>
              </a:defRPr>
            </a:lvl2pPr>
          </a:lstStyle>
          <a:p>
            <a:pPr lvl="0"/>
            <a:r>
              <a:rPr lang="fr-FR"/>
              <a:t>CHAPTER TITLE</a:t>
            </a:r>
          </a:p>
          <a:p>
            <a:pPr lvl="1"/>
            <a:r>
              <a:rPr lang="fr-FR" err="1"/>
              <a:t>subtitle</a:t>
            </a:r>
            <a:endParaRPr lang="en-US"/>
          </a:p>
        </p:txBody>
      </p:sp>
      <p:sp>
        <p:nvSpPr>
          <p:cNvPr id="15" name="Espace réservé de la date 14"/>
          <p:cNvSpPr>
            <a:spLocks noGrp="1"/>
          </p:cNvSpPr>
          <p:nvPr>
            <p:ph type="dt" sz="half" idx="15"/>
          </p:nvPr>
        </p:nvSpPr>
        <p:spPr bwMode="gray"/>
        <p:txBody>
          <a:bodyPr/>
          <a:lstStyle/>
          <a:p>
            <a:r>
              <a:rPr lang="en-GB"/>
              <a:t>Date</a:t>
            </a:r>
          </a:p>
        </p:txBody>
      </p:sp>
      <p:sp>
        <p:nvSpPr>
          <p:cNvPr id="16" name="Espace réservé du pied de page 15"/>
          <p:cNvSpPr>
            <a:spLocks noGrp="1"/>
          </p:cNvSpPr>
          <p:nvPr>
            <p:ph type="ftr" sz="quarter" idx="16"/>
          </p:nvPr>
        </p:nvSpPr>
        <p:spPr bwMode="gray"/>
        <p:txBody>
          <a:bodyPr/>
          <a:lstStyle/>
          <a:p>
            <a:r>
              <a:rPr lang="en-GB"/>
              <a:t>Footer can be personalized as follow: Insert / Header and footer</a:t>
            </a:r>
          </a:p>
        </p:txBody>
      </p:sp>
      <p:pic>
        <p:nvPicPr>
          <p:cNvPr id="12" name="Image 11">
            <a:extLst>
              <a:ext uri="{FF2B5EF4-FFF2-40B4-BE49-F238E27FC236}">
                <a16:creationId xmlns:a16="http://schemas.microsoft.com/office/drawing/2014/main" id="{6E2DD047-8E37-49B5-996C-0BDB26122C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5560" y="6091685"/>
            <a:ext cx="1276873" cy="417524"/>
          </a:xfrm>
          <a:prstGeom prst="rect">
            <a:avLst/>
          </a:prstGeom>
        </p:spPr>
      </p:pic>
    </p:spTree>
    <p:extLst>
      <p:ext uri="{BB962C8B-B14F-4D97-AF65-F5344CB8AC3E}">
        <p14:creationId xmlns:p14="http://schemas.microsoft.com/office/powerpoint/2010/main" val="10219962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ivider_Layout_v1">
    <p:spTree>
      <p:nvGrpSpPr>
        <p:cNvPr id="1" name=""/>
        <p:cNvGrpSpPr/>
        <p:nvPr/>
      </p:nvGrpSpPr>
      <p:grpSpPr>
        <a:xfrm>
          <a:off x="0" y="0"/>
          <a:ext cx="0" cy="0"/>
          <a:chOff x="0" y="0"/>
          <a:chExt cx="0" cy="0"/>
        </a:xfrm>
      </p:grpSpPr>
      <p:sp>
        <p:nvSpPr>
          <p:cNvPr id="15" name="Rectangle 14"/>
          <p:cNvSpPr/>
          <p:nvPr userDrawn="1"/>
        </p:nvSpPr>
        <p:spPr bwMode="gray">
          <a:xfrm>
            <a:off x="7872000" y="0"/>
            <a:ext cx="432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bwMode="gray">
          <a:xfrm>
            <a:off x="1440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bwMode="gray">
          <a:xfrm>
            <a:off x="0" y="0"/>
            <a:ext cx="1440000" cy="6858000"/>
          </a:xfrm>
          <a:prstGeom prst="rect">
            <a:avLst/>
          </a:prstGeom>
          <a:solidFill>
            <a:srgbClr val="A5A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9" name="Titre 8"/>
          <p:cNvSpPr>
            <a:spLocks noGrp="1"/>
          </p:cNvSpPr>
          <p:nvPr>
            <p:ph type="title" hasCustomPrompt="1"/>
          </p:nvPr>
        </p:nvSpPr>
        <p:spPr bwMode="gray">
          <a:xfrm>
            <a:off x="7536160" y="800709"/>
            <a:ext cx="4655840" cy="5688631"/>
          </a:xfrm>
        </p:spPr>
        <p:txBody>
          <a:bodyPr/>
          <a:lstStyle>
            <a:lvl1pPr>
              <a:defRPr sz="35000" b="0">
                <a:solidFill>
                  <a:schemeClr val="bg1"/>
                </a:solidFill>
                <a:latin typeface="Times New Roman" pitchFamily="18" charset="0"/>
                <a:cs typeface="Times New Roman" pitchFamily="18" charset="0"/>
              </a:defRPr>
            </a:lvl1pPr>
          </a:lstStyle>
          <a:p>
            <a:r>
              <a:rPr lang="fr-FR"/>
              <a:t>0</a:t>
            </a:r>
            <a:endParaRPr lang="en-US"/>
          </a:p>
        </p:txBody>
      </p:sp>
      <p:sp>
        <p:nvSpPr>
          <p:cNvPr id="14" name="Espace réservé du texte 13"/>
          <p:cNvSpPr>
            <a:spLocks noGrp="1"/>
          </p:cNvSpPr>
          <p:nvPr>
            <p:ph type="body" sz="quarter" idx="13" hasCustomPrompt="1"/>
          </p:nvPr>
        </p:nvSpPr>
        <p:spPr bwMode="gray">
          <a:xfrm>
            <a:off x="2171700" y="1433470"/>
            <a:ext cx="5698800" cy="4011754"/>
          </a:xfrm>
          <a:solidFill>
            <a:schemeClr val="bg1"/>
          </a:solidFill>
        </p:spPr>
        <p:txBody>
          <a:bodyPr anchor="ctr" anchorCtr="0"/>
          <a:lstStyle>
            <a:lvl1pPr>
              <a:lnSpc>
                <a:spcPct val="95000"/>
              </a:lnSpc>
              <a:spcAft>
                <a:spcPts val="0"/>
              </a:spcAft>
              <a:defRPr sz="2000">
                <a:solidFill>
                  <a:schemeClr val="bg2"/>
                </a:solidFill>
              </a:defRPr>
            </a:lvl1pPr>
            <a:lvl2pPr>
              <a:lnSpc>
                <a:spcPct val="95000"/>
              </a:lnSpc>
              <a:defRPr sz="2000" cap="all" baseline="0">
                <a:solidFill>
                  <a:schemeClr val="tx1"/>
                </a:solidFill>
              </a:defRPr>
            </a:lvl2pPr>
          </a:lstStyle>
          <a:p>
            <a:pPr lvl="0"/>
            <a:r>
              <a:rPr lang="fr-FR" err="1"/>
              <a:t>Chapter</a:t>
            </a:r>
            <a:r>
              <a:rPr lang="fr-FR"/>
              <a:t> </a:t>
            </a:r>
            <a:r>
              <a:rPr lang="fr-FR" err="1"/>
              <a:t>title</a:t>
            </a:r>
            <a:endParaRPr lang="fr-FR"/>
          </a:p>
          <a:p>
            <a:pPr lvl="1"/>
            <a:r>
              <a:rPr lang="fr-FR" err="1"/>
              <a:t>Subtitle</a:t>
            </a:r>
            <a:endParaRPr lang="en-US"/>
          </a:p>
        </p:txBody>
      </p:sp>
      <p:pic>
        <p:nvPicPr>
          <p:cNvPr id="12" name="Image 11">
            <a:extLst>
              <a:ext uri="{FF2B5EF4-FFF2-40B4-BE49-F238E27FC236}">
                <a16:creationId xmlns:a16="http://schemas.microsoft.com/office/drawing/2014/main" id="{913181C3-1E80-4E35-AA8B-0DA20FD462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44133" y="6126683"/>
            <a:ext cx="1276873" cy="417524"/>
          </a:xfrm>
          <a:prstGeom prst="rect">
            <a:avLst/>
          </a:prstGeom>
        </p:spPr>
      </p:pic>
    </p:spTree>
    <p:extLst>
      <p:ext uri="{BB962C8B-B14F-4D97-AF65-F5344CB8AC3E}">
        <p14:creationId xmlns:p14="http://schemas.microsoft.com/office/powerpoint/2010/main" val="823427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Subtitl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19999" y="656692"/>
            <a:ext cx="6840000" cy="360000"/>
          </a:xfrm>
        </p:spPr>
        <p:txBody>
          <a:bodyPr/>
          <a:lstStyle>
            <a:lvl1pPr>
              <a:defRPr>
                <a:solidFill>
                  <a:schemeClr val="bg2"/>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5" name="Espace réservé du numéro de diapositive 4"/>
          <p:cNvSpPr>
            <a:spLocks noGrp="1"/>
          </p:cNvSpPr>
          <p:nvPr>
            <p:ph type="sldNum" sz="quarter" idx="12"/>
          </p:nvPr>
        </p:nvSpPr>
        <p:spPr bwMode="gray">
          <a:xfrm>
            <a:off x="11615899" y="6238070"/>
            <a:ext cx="576101" cy="404812"/>
          </a:xfrm>
          <a:prstGeom prst="rect">
            <a:avLst/>
          </a:prstGeom>
        </p:spPr>
        <p:txBody>
          <a:bodyPr/>
          <a:lstStyle/>
          <a:p>
            <a:fld id="{733122C9-A0B9-462F-8757-0847AD287B63}" type="slidenum">
              <a:rPr lang="en-GB" smtClean="0"/>
              <a:pPr/>
              <a:t>‹#›</a:t>
            </a:fld>
            <a:endParaRPr lang="en-GB"/>
          </a:p>
        </p:txBody>
      </p:sp>
      <p:sp>
        <p:nvSpPr>
          <p:cNvPr id="8" name="Espace réservé du texte 7"/>
          <p:cNvSpPr>
            <a:spLocks noGrp="1"/>
          </p:cNvSpPr>
          <p:nvPr>
            <p:ph type="body" sz="quarter" idx="13" hasCustomPrompt="1"/>
          </p:nvPr>
        </p:nvSpPr>
        <p:spPr bwMode="gray">
          <a:xfrm>
            <a:off x="719999" y="944725"/>
            <a:ext cx="6840000" cy="360000"/>
          </a:xfrm>
        </p:spPr>
        <p:txBody>
          <a:bodyPr/>
          <a:lstStyle>
            <a:lvl1pPr>
              <a:spcAft>
                <a:spcPts val="0"/>
              </a:spcAft>
              <a:defRPr sz="2000" b="0">
                <a:solidFill>
                  <a:schemeClr val="tx1"/>
                </a:solidFill>
              </a:defRPr>
            </a:lvl1pPr>
          </a:lstStyle>
          <a:p>
            <a:pPr lvl="0"/>
            <a:r>
              <a:rPr lang="en-GB"/>
              <a:t>Subtitle</a:t>
            </a:r>
          </a:p>
        </p:txBody>
      </p:sp>
      <p:sp>
        <p:nvSpPr>
          <p:cNvPr id="6" name="Rectangle 5">
            <a:extLst>
              <a:ext uri="{FF2B5EF4-FFF2-40B4-BE49-F238E27FC236}">
                <a16:creationId xmlns:a16="http://schemas.microsoft.com/office/drawing/2014/main" id="{0327FAEE-5A4A-4F28-B57E-3E8A5F9938E8}"/>
              </a:ext>
            </a:extLst>
          </p:cNvPr>
          <p:cNvSpPr/>
          <p:nvPr userDrawn="1"/>
        </p:nvSpPr>
        <p:spPr>
          <a:xfrm>
            <a:off x="0" y="2924944"/>
            <a:ext cx="2999656"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Rectangle 10">
            <a:extLst>
              <a:ext uri="{FF2B5EF4-FFF2-40B4-BE49-F238E27FC236}">
                <a16:creationId xmlns:a16="http://schemas.microsoft.com/office/drawing/2014/main" id="{B69AB306-12C4-40FB-BC4E-C487267FDD93}"/>
              </a:ext>
            </a:extLst>
          </p:cNvPr>
          <p:cNvSpPr/>
          <p:nvPr userDrawn="1"/>
        </p:nvSpPr>
        <p:spPr>
          <a:xfrm>
            <a:off x="2640170" y="3678188"/>
            <a:ext cx="6984222"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Espace réservé du texte 9"/>
          <p:cNvSpPr>
            <a:spLocks noGrp="1"/>
          </p:cNvSpPr>
          <p:nvPr>
            <p:ph type="body" sz="quarter" idx="14" hasCustomPrompt="1"/>
          </p:nvPr>
        </p:nvSpPr>
        <p:spPr bwMode="gray">
          <a:xfrm>
            <a:off x="2170800" y="2476500"/>
            <a:ext cx="5401364" cy="3229500"/>
          </a:xfrm>
        </p:spPr>
        <p:txBody>
          <a:bodyPr/>
          <a:lstStyle>
            <a:lvl1pPr>
              <a:spcAft>
                <a:spcPts val="1800"/>
              </a:spcAft>
              <a:defRPr>
                <a:solidFill>
                  <a:schemeClr val="bg2"/>
                </a:solidFill>
              </a:defRPr>
            </a:lvl1pPr>
            <a:lvl2pPr marL="444500" indent="-444500">
              <a:lnSpc>
                <a:spcPct val="100000"/>
              </a:lnSpc>
              <a:buClrTx/>
              <a:buFont typeface="Wingdings" pitchFamily="2" charset="2"/>
              <a:buChar char="§"/>
              <a:defRPr sz="1700"/>
            </a:lvl2pPr>
            <a:lvl3pPr marL="444500" indent="0">
              <a:buNone/>
              <a:defRPr/>
            </a:lvl3pPr>
          </a:lstStyle>
          <a:p>
            <a:pPr lvl="0"/>
            <a:r>
              <a:rPr lang="en-GB" noProof="0"/>
              <a:t>Text level 1</a:t>
            </a:r>
          </a:p>
          <a:p>
            <a:pPr lvl="1"/>
            <a:r>
              <a:rPr lang="en-GB" noProof="0"/>
              <a:t>Text level 2</a:t>
            </a:r>
          </a:p>
          <a:p>
            <a:pPr lvl="2"/>
            <a:r>
              <a:rPr lang="en-GB" noProof="0"/>
              <a:t>Text level 3</a:t>
            </a:r>
          </a:p>
        </p:txBody>
      </p:sp>
      <p:sp>
        <p:nvSpPr>
          <p:cNvPr id="12" name="Rectangle 11">
            <a:extLst>
              <a:ext uri="{FF2B5EF4-FFF2-40B4-BE49-F238E27FC236}">
                <a16:creationId xmlns:a16="http://schemas.microsoft.com/office/drawing/2014/main" id="{0B9E6605-9EDC-4173-BEBA-D33224AC8AA0}"/>
              </a:ext>
            </a:extLst>
          </p:cNvPr>
          <p:cNvSpPr/>
          <p:nvPr userDrawn="1"/>
        </p:nvSpPr>
        <p:spPr>
          <a:xfrm rot="5400000">
            <a:off x="7135696" y="2713229"/>
            <a:ext cx="5301206"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Rectangle 12">
            <a:extLst>
              <a:ext uri="{FF2B5EF4-FFF2-40B4-BE49-F238E27FC236}">
                <a16:creationId xmlns:a16="http://schemas.microsoft.com/office/drawing/2014/main" id="{06FF1EC0-6E97-4DA6-9D57-371D165D9209}"/>
              </a:ext>
            </a:extLst>
          </p:cNvPr>
          <p:cNvSpPr/>
          <p:nvPr userDrawn="1"/>
        </p:nvSpPr>
        <p:spPr>
          <a:xfrm rot="5400000">
            <a:off x="7855665" y="1156439"/>
            <a:ext cx="5301205"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Espace réservé pour une image  10"/>
          <p:cNvSpPr>
            <a:spLocks noGrp="1"/>
          </p:cNvSpPr>
          <p:nvPr>
            <p:ph type="pic" sz="quarter" idx="15" hasCustomPrompt="1"/>
          </p:nvPr>
        </p:nvSpPr>
        <p:spPr bwMode="gray">
          <a:xfrm>
            <a:off x="7861200" y="0"/>
            <a:ext cx="4320000" cy="6858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1"/>
                </a:solidFill>
              </a:defRPr>
            </a:lvl1pPr>
          </a:lstStyle>
          <a:p>
            <a:r>
              <a:rPr lang="en-US" noProof="0"/>
              <a:t>Select the icon to insert a picture then place the </a:t>
            </a:r>
            <a:br>
              <a:rPr lang="en-US" noProof="0"/>
            </a:br>
            <a:r>
              <a:rPr lang="en-US" noProof="0"/>
              <a:t>visual into background position </a:t>
            </a:r>
            <a:br>
              <a:rPr lang="en-US" noProof="0"/>
            </a:br>
            <a:r>
              <a:rPr lang="en-US" noProof="0"/>
              <a:t>(Right click with the mouse / Send to back)</a:t>
            </a:r>
          </a:p>
        </p:txBody>
      </p:sp>
      <p:sp>
        <p:nvSpPr>
          <p:cNvPr id="14" name="Rectangle 13">
            <a:extLst>
              <a:ext uri="{FF2B5EF4-FFF2-40B4-BE49-F238E27FC236}">
                <a16:creationId xmlns:a16="http://schemas.microsoft.com/office/drawing/2014/main" id="{AE24D1A6-DB1C-4CF1-963E-6C5BC56B3B87}"/>
              </a:ext>
            </a:extLst>
          </p:cNvPr>
          <p:cNvSpPr/>
          <p:nvPr userDrawn="1"/>
        </p:nvSpPr>
        <p:spPr>
          <a:xfrm>
            <a:off x="5536504" y="6667500"/>
            <a:ext cx="1152395" cy="190500"/>
          </a:xfrm>
          <a:prstGeom prst="rect">
            <a:avLst/>
          </a:pr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7863451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_Subtitl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19999" y="656692"/>
            <a:ext cx="6840000" cy="360000"/>
          </a:xfrm>
        </p:spPr>
        <p:txBody>
          <a:bodyPr/>
          <a:lstStyle>
            <a:lvl1pPr>
              <a:defRPr>
                <a:solidFill>
                  <a:schemeClr val="bg2"/>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19999" y="944725"/>
            <a:ext cx="6840000" cy="360000"/>
          </a:xfrm>
        </p:spPr>
        <p:txBody>
          <a:bodyPr/>
          <a:lstStyle>
            <a:lvl1pPr>
              <a:spcAft>
                <a:spcPts val="0"/>
              </a:spcAft>
              <a:defRPr sz="2000" b="0">
                <a:solidFill>
                  <a:schemeClr val="tx1"/>
                </a:solidFill>
              </a:defRPr>
            </a:lvl1pPr>
          </a:lstStyle>
          <a:p>
            <a:pPr lvl="0"/>
            <a:r>
              <a:rPr lang="en-GB"/>
              <a:t>Subtitle</a:t>
            </a:r>
          </a:p>
        </p:txBody>
      </p:sp>
      <p:sp>
        <p:nvSpPr>
          <p:cNvPr id="6" name="Rectangle 5">
            <a:extLst>
              <a:ext uri="{FF2B5EF4-FFF2-40B4-BE49-F238E27FC236}">
                <a16:creationId xmlns:a16="http://schemas.microsoft.com/office/drawing/2014/main" id="{0327FAEE-5A4A-4F28-B57E-3E8A5F9938E8}"/>
              </a:ext>
            </a:extLst>
          </p:cNvPr>
          <p:cNvSpPr/>
          <p:nvPr userDrawn="1"/>
        </p:nvSpPr>
        <p:spPr>
          <a:xfrm>
            <a:off x="0" y="2924944"/>
            <a:ext cx="2999656"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Rectangle 10">
            <a:extLst>
              <a:ext uri="{FF2B5EF4-FFF2-40B4-BE49-F238E27FC236}">
                <a16:creationId xmlns:a16="http://schemas.microsoft.com/office/drawing/2014/main" id="{B69AB306-12C4-40FB-BC4E-C487267FDD93}"/>
              </a:ext>
            </a:extLst>
          </p:cNvPr>
          <p:cNvSpPr/>
          <p:nvPr userDrawn="1"/>
        </p:nvSpPr>
        <p:spPr>
          <a:xfrm>
            <a:off x="2640170" y="3678188"/>
            <a:ext cx="6984222"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Rectangle 12">
            <a:extLst>
              <a:ext uri="{FF2B5EF4-FFF2-40B4-BE49-F238E27FC236}">
                <a16:creationId xmlns:a16="http://schemas.microsoft.com/office/drawing/2014/main" id="{06FF1EC0-6E97-4DA6-9D57-371D165D9209}"/>
              </a:ext>
            </a:extLst>
          </p:cNvPr>
          <p:cNvSpPr/>
          <p:nvPr userDrawn="1"/>
        </p:nvSpPr>
        <p:spPr>
          <a:xfrm rot="5400000">
            <a:off x="7855665" y="1156439"/>
            <a:ext cx="5301205" cy="2988331"/>
          </a:xfrm>
          <a:prstGeom prst="rect">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4785426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Title &amp; text v1">
    <p:spTree>
      <p:nvGrpSpPr>
        <p:cNvPr id="1" name=""/>
        <p:cNvGrpSpPr/>
        <p:nvPr/>
      </p:nvGrpSpPr>
      <p:grpSpPr>
        <a:xfrm>
          <a:off x="0" y="0"/>
          <a:ext cx="0" cy="0"/>
          <a:chOff x="0" y="0"/>
          <a:chExt cx="0" cy="0"/>
        </a:xfrm>
      </p:grpSpPr>
      <p:sp>
        <p:nvSpPr>
          <p:cNvPr id="9" name="Rectangle 8"/>
          <p:cNvSpPr/>
          <p:nvPr userDrawn="1"/>
        </p:nvSpPr>
        <p:spPr bwMode="gray">
          <a:xfrm>
            <a:off x="7872000" y="0"/>
            <a:ext cx="4320000" cy="6858000"/>
          </a:xfrm>
          <a:prstGeom prst="rect">
            <a:avLst/>
          </a:prstGeom>
          <a:solidFill>
            <a:srgbClr val="A5A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bwMode="gray">
          <a:xfrm>
            <a:off x="7872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orme libre 12"/>
          <p:cNvSpPr/>
          <p:nvPr userDrawn="1"/>
        </p:nvSpPr>
        <p:spPr bwMode="gray">
          <a:xfrm>
            <a:off x="-12700" y="-25401"/>
            <a:ext cx="11347616" cy="6498173"/>
          </a:xfrm>
          <a:custGeom>
            <a:avLst/>
            <a:gdLst>
              <a:gd name="connsiteX0" fmla="*/ 0 w 11328400"/>
              <a:gd name="connsiteY0" fmla="*/ 3467100 h 3467100"/>
              <a:gd name="connsiteX1" fmla="*/ 11328400 w 11328400"/>
              <a:gd name="connsiteY1" fmla="*/ 0 h 3467100"/>
              <a:gd name="connsiteX0" fmla="*/ 0 w 11328400"/>
              <a:gd name="connsiteY0" fmla="*/ 3467100 h 4769216"/>
              <a:gd name="connsiteX1" fmla="*/ 11328400 w 11328400"/>
              <a:gd name="connsiteY1" fmla="*/ 0 h 4769216"/>
              <a:gd name="connsiteX0" fmla="*/ 0 w 11352487"/>
              <a:gd name="connsiteY0" fmla="*/ 3467100 h 5797993"/>
              <a:gd name="connsiteX1" fmla="*/ 11328400 w 11352487"/>
              <a:gd name="connsiteY1" fmla="*/ 0 h 5797993"/>
              <a:gd name="connsiteX0" fmla="*/ 0 w 11355371"/>
              <a:gd name="connsiteY0" fmla="*/ 3467100 h 6497919"/>
              <a:gd name="connsiteX1" fmla="*/ 11328400 w 11355371"/>
              <a:gd name="connsiteY1" fmla="*/ 0 h 6497919"/>
              <a:gd name="connsiteX0" fmla="*/ 0 w 11347424"/>
              <a:gd name="connsiteY0" fmla="*/ 3467100 h 6487814"/>
              <a:gd name="connsiteX1" fmla="*/ 11328400 w 11347424"/>
              <a:gd name="connsiteY1" fmla="*/ 0 h 6487814"/>
              <a:gd name="connsiteX0" fmla="*/ 0 w 11347840"/>
              <a:gd name="connsiteY0" fmla="*/ 3467100 h 6504548"/>
              <a:gd name="connsiteX1" fmla="*/ 11328400 w 11347840"/>
              <a:gd name="connsiteY1" fmla="*/ 0 h 6504548"/>
              <a:gd name="connsiteX0" fmla="*/ 0 w 11347616"/>
              <a:gd name="connsiteY0" fmla="*/ 3467100 h 6498173"/>
              <a:gd name="connsiteX1" fmla="*/ 11328400 w 11347616"/>
              <a:gd name="connsiteY1" fmla="*/ 0 h 6498173"/>
            </a:gdLst>
            <a:ahLst/>
            <a:cxnLst>
              <a:cxn ang="0">
                <a:pos x="connsiteX0" y="connsiteY0"/>
              </a:cxn>
              <a:cxn ang="0">
                <a:pos x="connsiteX1" y="connsiteY1"/>
              </a:cxn>
            </a:cxnLst>
            <a:rect l="l" t="t" r="r" b="b"/>
            <a:pathLst>
              <a:path w="11347616" h="6498173">
                <a:moveTo>
                  <a:pt x="0" y="3467100"/>
                </a:moveTo>
                <a:cubicBezTo>
                  <a:pt x="3452283" y="9065986"/>
                  <a:pt x="11800417" y="6324600"/>
                  <a:pt x="11328400" y="0"/>
                </a:cubicBezTo>
              </a:path>
            </a:pathLst>
          </a:cu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re 1"/>
          <p:cNvSpPr>
            <a:spLocks noGrp="1"/>
          </p:cNvSpPr>
          <p:nvPr>
            <p:ph type="title" hasCustomPrompt="1"/>
          </p:nvPr>
        </p:nvSpPr>
        <p:spPr bwMode="gray">
          <a:xfrm>
            <a:off x="720000" y="656693"/>
            <a:ext cx="6840000" cy="360039"/>
          </a:xfrm>
        </p:spPr>
        <p:txBody>
          <a:bodyPr/>
          <a:lstStyle>
            <a:lvl1pPr>
              <a:defRPr>
                <a:solidFill>
                  <a:schemeClr val="bg2"/>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68400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746000"/>
            <a:ext cx="5400000" cy="3960000"/>
          </a:xfrm>
        </p:spPr>
        <p:txBody>
          <a:bodyPr/>
          <a:lstStyle/>
          <a:p>
            <a:pPr lvl="0"/>
            <a:r>
              <a:rPr lang="en-GB" noProof="0"/>
              <a:t>Text level 1</a:t>
            </a:r>
          </a:p>
          <a:p>
            <a:pPr lvl="1"/>
            <a:r>
              <a:rPr lang="en-GB" noProof="0"/>
              <a:t>Text level 2</a:t>
            </a:r>
          </a:p>
          <a:p>
            <a:pPr lvl="2"/>
            <a:r>
              <a:rPr lang="en-GB" noProof="0"/>
              <a:t>Text level 3</a:t>
            </a:r>
          </a:p>
        </p:txBody>
      </p:sp>
    </p:spTree>
    <p:extLst>
      <p:ext uri="{BB962C8B-B14F-4D97-AF65-F5344CB8AC3E}">
        <p14:creationId xmlns:p14="http://schemas.microsoft.com/office/powerpoint/2010/main" val="14932140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mp; text v2">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0000" y="656693"/>
            <a:ext cx="10272544" cy="360039"/>
          </a:xfrm>
        </p:spPr>
        <p:txBody>
          <a:bodyPr/>
          <a:lstStyle>
            <a:lvl1pPr>
              <a:defRPr>
                <a:solidFill>
                  <a:schemeClr val="bg2"/>
                </a:solidFill>
              </a:defRPr>
            </a:lvl1pPr>
          </a:lstStyle>
          <a:p>
            <a:r>
              <a:rPr lang="en-GB"/>
              <a:t>Title</a:t>
            </a:r>
          </a:p>
        </p:txBody>
      </p:sp>
      <p:sp>
        <p:nvSpPr>
          <p:cNvPr id="3" name="Espace réservé de la date 2"/>
          <p:cNvSpPr>
            <a:spLocks noGrp="1"/>
          </p:cNvSpPr>
          <p:nvPr>
            <p:ph type="dt" sz="half" idx="10"/>
          </p:nvPr>
        </p:nvSpPr>
        <p:spPr bwMode="gray"/>
        <p:txBody>
          <a:bodyPr/>
          <a:lstStyle/>
          <a:p>
            <a:r>
              <a:rPr lang="en-GB"/>
              <a:t>Date</a:t>
            </a:r>
          </a:p>
        </p:txBody>
      </p:sp>
      <p:sp>
        <p:nvSpPr>
          <p:cNvPr id="4" name="Espace réservé du pied de page 3"/>
          <p:cNvSpPr>
            <a:spLocks noGrp="1"/>
          </p:cNvSpPr>
          <p:nvPr>
            <p:ph type="ftr" sz="quarter" idx="11"/>
          </p:nvPr>
        </p:nvSpPr>
        <p:spPr bwMode="gray"/>
        <p:txBody>
          <a:bodyPr/>
          <a:lstStyle/>
          <a:p>
            <a:r>
              <a:rPr lang="en-GB"/>
              <a:t>Footer can be personalized as follow: Insert / Header and footer</a:t>
            </a:r>
          </a:p>
        </p:txBody>
      </p:sp>
      <p:sp>
        <p:nvSpPr>
          <p:cNvPr id="8" name="Espace réservé du texte 7"/>
          <p:cNvSpPr>
            <a:spLocks noGrp="1"/>
          </p:cNvSpPr>
          <p:nvPr>
            <p:ph type="body" sz="quarter" idx="13" hasCustomPrompt="1"/>
          </p:nvPr>
        </p:nvSpPr>
        <p:spPr bwMode="gray">
          <a:xfrm>
            <a:off x="720000" y="944725"/>
            <a:ext cx="10274400" cy="360000"/>
          </a:xfrm>
        </p:spPr>
        <p:txBody>
          <a:bodyPr/>
          <a:lstStyle>
            <a:lvl1pPr>
              <a:spcAft>
                <a:spcPts val="0"/>
              </a:spcAft>
              <a:defRPr sz="2000" b="0">
                <a:solidFill>
                  <a:schemeClr val="tx1"/>
                </a:solidFill>
              </a:defRPr>
            </a:lvl1pPr>
          </a:lstStyle>
          <a:p>
            <a:pPr lvl="0"/>
            <a:r>
              <a:rPr lang="en-GB"/>
              <a:t>Subtitle</a:t>
            </a:r>
          </a:p>
        </p:txBody>
      </p:sp>
      <p:sp>
        <p:nvSpPr>
          <p:cNvPr id="10" name="Espace réservé du texte 9"/>
          <p:cNvSpPr>
            <a:spLocks noGrp="1"/>
          </p:cNvSpPr>
          <p:nvPr>
            <p:ph type="body" sz="quarter" idx="14" hasCustomPrompt="1"/>
          </p:nvPr>
        </p:nvSpPr>
        <p:spPr bwMode="gray">
          <a:xfrm>
            <a:off x="2170800" y="1956816"/>
            <a:ext cx="8820000" cy="3602880"/>
          </a:xfrm>
        </p:spPr>
        <p:txBody>
          <a:bodyPr/>
          <a:lstStyle>
            <a:lvl1pPr marL="447675" indent="-447675">
              <a:lnSpc>
                <a:spcPct val="190000"/>
              </a:lnSpc>
              <a:spcAft>
                <a:spcPts val="600"/>
              </a:spcAft>
              <a:buClrTx/>
              <a:buFont typeface="Wingdings" pitchFamily="2" charset="2"/>
              <a:buChar char="§"/>
              <a:defRPr sz="1700" b="0" cap="none" baseline="0">
                <a:solidFill>
                  <a:schemeClr val="tx1"/>
                </a:solidFill>
              </a:defRPr>
            </a:lvl1pPr>
            <a:lvl2pPr marL="749300" indent="-301625">
              <a:lnSpc>
                <a:spcPct val="200000"/>
              </a:lnSpc>
              <a:buFont typeface="Century Gothic" pitchFamily="34" charset="0"/>
              <a:buChar char="→"/>
              <a:defRPr sz="1600">
                <a:solidFill>
                  <a:schemeClr val="bg2"/>
                </a:solidFill>
              </a:defRPr>
            </a:lvl2pPr>
            <a:lvl3pPr marL="0" indent="0">
              <a:lnSpc>
                <a:spcPct val="100000"/>
              </a:lnSpc>
              <a:buNone/>
              <a:defRPr sz="1700"/>
            </a:lvl3pPr>
          </a:lstStyle>
          <a:p>
            <a:pPr lvl="0"/>
            <a:r>
              <a:rPr lang="en-GB" noProof="0"/>
              <a:t>Text level 1</a:t>
            </a:r>
          </a:p>
          <a:p>
            <a:pPr lvl="1"/>
            <a:r>
              <a:rPr lang="en-GB" noProof="0"/>
              <a:t>Text level 2</a:t>
            </a:r>
          </a:p>
        </p:txBody>
      </p:sp>
    </p:spTree>
    <p:extLst>
      <p:ext uri="{BB962C8B-B14F-4D97-AF65-F5344CB8AC3E}">
        <p14:creationId xmlns:p14="http://schemas.microsoft.com/office/powerpoint/2010/main" val="3034769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41" Type="http://schemas.openxmlformats.org/officeDocument/2006/relationships/slideLayout" Target="../slideLayouts/slideLayout8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image" Target="../media/image1.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theme" Target="../theme/theme2.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42" Type="http://schemas.openxmlformats.org/officeDocument/2006/relationships/slideLayout" Target="../slideLayouts/slideLayout129.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41" Type="http://schemas.openxmlformats.org/officeDocument/2006/relationships/slideLayout" Target="../slideLayouts/slideLayout128.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slideLayout" Target="../slideLayouts/slideLayout127.xml"/><Relationship Id="rId45" Type="http://schemas.openxmlformats.org/officeDocument/2006/relationships/image" Target="../media/image1.png"/><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4" Type="http://schemas.openxmlformats.org/officeDocument/2006/relationships/theme" Target="../theme/theme3.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720000" y="656693"/>
            <a:ext cx="10272544" cy="1080000"/>
          </a:xfrm>
          <a:prstGeom prst="rect">
            <a:avLst/>
          </a:prstGeom>
        </p:spPr>
        <p:txBody>
          <a:bodyPr vert="horz" lIns="0" tIns="0" rIns="0" bIns="0" rtlCol="0" anchor="t" anchorCtr="0">
            <a:noAutofit/>
          </a:bodyPr>
          <a:lstStyle/>
          <a:p>
            <a:r>
              <a:rPr lang="en-GB" noProof="0"/>
              <a:t>Title</a:t>
            </a:r>
          </a:p>
        </p:txBody>
      </p:sp>
      <p:sp>
        <p:nvSpPr>
          <p:cNvPr id="3" name="Espace réservé du texte 2"/>
          <p:cNvSpPr>
            <a:spLocks noGrp="1"/>
          </p:cNvSpPr>
          <p:nvPr>
            <p:ph type="body" idx="1"/>
          </p:nvPr>
        </p:nvSpPr>
        <p:spPr bwMode="gray">
          <a:xfrm>
            <a:off x="2171565" y="1745871"/>
            <a:ext cx="8820286" cy="3960000"/>
          </a:xfrm>
          <a:prstGeom prst="rect">
            <a:avLst/>
          </a:prstGeom>
        </p:spPr>
        <p:txBody>
          <a:bodyPr vert="horz" lIns="0" tIns="0" rIns="0" bIns="0" rtlCol="0" anchor="t" anchorCtr="0">
            <a:noAutofit/>
          </a:bodyPr>
          <a:lstStyle/>
          <a:p>
            <a:pPr lvl="0"/>
            <a:r>
              <a:rPr lang="en-GB" noProof="0"/>
              <a:t>Text level 1</a:t>
            </a:r>
          </a:p>
          <a:p>
            <a:pPr lvl="1"/>
            <a:r>
              <a:rPr lang="en-GB" noProof="0"/>
              <a:t>Text level 2</a:t>
            </a:r>
          </a:p>
          <a:p>
            <a:pPr lvl="2"/>
            <a:r>
              <a:rPr lang="en-GB" noProof="0"/>
              <a:t>Text level 3</a:t>
            </a:r>
          </a:p>
        </p:txBody>
      </p:sp>
      <p:sp>
        <p:nvSpPr>
          <p:cNvPr id="4" name="Espace réservé de la date 3"/>
          <p:cNvSpPr>
            <a:spLocks noGrp="1"/>
          </p:cNvSpPr>
          <p:nvPr>
            <p:ph type="dt" sz="half" idx="2"/>
          </p:nvPr>
        </p:nvSpPr>
        <p:spPr bwMode="gray">
          <a:xfrm>
            <a:off x="0" y="6678000"/>
            <a:ext cx="180000" cy="180000"/>
          </a:xfrm>
          <a:prstGeom prst="rect">
            <a:avLst/>
          </a:prstGeom>
          <a:ln>
            <a:solidFill>
              <a:schemeClr val="tx1">
                <a:alpha val="0"/>
              </a:schemeClr>
            </a:solidFill>
          </a:ln>
        </p:spPr>
        <p:txBody>
          <a:bodyPr vert="horz" lIns="0" tIns="0" rIns="0" bIns="0" rtlCol="0" anchor="ctr" anchorCtr="0">
            <a:noAutofit/>
          </a:bodyPr>
          <a:lstStyle>
            <a:lvl1pPr algn="ctr">
              <a:defRPr sz="100">
                <a:solidFill>
                  <a:schemeClr val="tx1">
                    <a:alpha val="0"/>
                  </a:schemeClr>
                </a:solidFill>
              </a:defRPr>
            </a:lvl1pPr>
          </a:lstStyle>
          <a:p>
            <a:r>
              <a:rPr lang="en-GB"/>
              <a:t>Date</a:t>
            </a:r>
          </a:p>
        </p:txBody>
      </p:sp>
      <p:sp>
        <p:nvSpPr>
          <p:cNvPr id="5" name="Espace réservé du pied de page 4"/>
          <p:cNvSpPr>
            <a:spLocks noGrp="1"/>
          </p:cNvSpPr>
          <p:nvPr>
            <p:ph type="ftr" sz="quarter" idx="3"/>
          </p:nvPr>
        </p:nvSpPr>
        <p:spPr bwMode="gray">
          <a:xfrm>
            <a:off x="0" y="6678000"/>
            <a:ext cx="180000" cy="180000"/>
          </a:xfrm>
          <a:prstGeom prst="rect">
            <a:avLst/>
          </a:prstGeom>
          <a:ln>
            <a:solidFill>
              <a:schemeClr val="tx1">
                <a:alpha val="0"/>
              </a:schemeClr>
            </a:solidFill>
          </a:ln>
        </p:spPr>
        <p:txBody>
          <a:bodyPr vert="horz" lIns="0" tIns="0" rIns="0" bIns="0" rtlCol="0" anchor="ctr" anchorCtr="0">
            <a:noAutofit/>
          </a:bodyPr>
          <a:lstStyle>
            <a:lvl1pPr algn="ctr">
              <a:defRPr sz="100">
                <a:solidFill>
                  <a:schemeClr val="tx1">
                    <a:alpha val="0"/>
                  </a:schemeClr>
                </a:solidFill>
              </a:defRPr>
            </a:lvl1pPr>
          </a:lstStyle>
          <a:p>
            <a:r>
              <a:rPr lang="en-GB"/>
              <a:t>Footer can be personalized as follow: Insert / Header and footer</a:t>
            </a:r>
          </a:p>
        </p:txBody>
      </p:sp>
      <p:pic>
        <p:nvPicPr>
          <p:cNvPr id="11" name="Image 10">
            <a:extLst>
              <a:ext uri="{FF2B5EF4-FFF2-40B4-BE49-F238E27FC236}">
                <a16:creationId xmlns:a16="http://schemas.microsoft.com/office/drawing/2014/main" id="{20BEFC4D-B2E8-4DC5-AB3C-D4E0CB7A22B9}"/>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720000" y="6053048"/>
            <a:ext cx="1276873" cy="417524"/>
          </a:xfrm>
          <a:prstGeom prst="rect">
            <a:avLst/>
          </a:prstGeom>
        </p:spPr>
      </p:pic>
      <p:sp>
        <p:nvSpPr>
          <p:cNvPr id="6" name="TextBox 5">
            <a:extLst>
              <a:ext uri="{FF2B5EF4-FFF2-40B4-BE49-F238E27FC236}">
                <a16:creationId xmlns:a16="http://schemas.microsoft.com/office/drawing/2014/main" id="{22A5E087-0C2E-4FC2-8667-BF860EC17A32}"/>
              </a:ext>
            </a:extLst>
          </p:cNvPr>
          <p:cNvSpPr txBox="1"/>
          <p:nvPr>
            <p:extLst>
              <p:ext uri="{1162E1C5-73C7-4A58-AE30-91384D911F3F}">
                <p184:classification xmlns:p184="http://schemas.microsoft.com/office/powerpoint/2018/4/main" val="ftr"/>
              </p:ext>
            </p:extLst>
          </p:nvPr>
        </p:nvSpPr>
        <p:spPr>
          <a:xfrm>
            <a:off x="5673725" y="6530340"/>
            <a:ext cx="876300" cy="137160"/>
          </a:xfrm>
          <a:prstGeom prst="rect">
            <a:avLst/>
          </a:prstGeom>
        </p:spPr>
        <p:txBody>
          <a:bodyPr horzOverflow="overflow" lIns="0" tIns="0" rIns="0" bIns="0">
            <a:spAutoFit/>
          </a:bodyPr>
          <a:lstStyle/>
          <a:p>
            <a:pPr algn="l"/>
            <a:r>
              <a:rPr lang="el-GR" sz="900">
                <a:solidFill>
                  <a:srgbClr val="008000"/>
                </a:solidFill>
                <a:latin typeface="arial" panose="020B0604020202020204" pitchFamily="34" charset="0"/>
                <a:cs typeface="arial" panose="020B0604020202020204" pitchFamily="34" charset="0"/>
              </a:rPr>
              <a:t>C1 - Internal use</a:t>
            </a:r>
          </a:p>
        </p:txBody>
      </p:sp>
    </p:spTree>
    <p:extLst>
      <p:ext uri="{BB962C8B-B14F-4D97-AF65-F5344CB8AC3E}">
        <p14:creationId xmlns:p14="http://schemas.microsoft.com/office/powerpoint/2010/main" val="3906108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p:hf hdr="0"/>
  <p:txStyles>
    <p:title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p:titleStyle>
    <p:bodyStyle>
      <a:lvl1pPr marL="0" indent="0" algn="l" defTabSz="914400" rtl="0" eaLnBrk="1" latinLnBrk="0" hangingPunct="1">
        <a:lnSpc>
          <a:spcPct val="100000"/>
        </a:lnSpc>
        <a:spcBef>
          <a:spcPts val="0"/>
        </a:spcBef>
        <a:spcAft>
          <a:spcPts val="2200"/>
        </a:spcAft>
        <a:buFont typeface="Arial" pitchFamily="34" charset="0"/>
        <a:buNone/>
        <a:defRPr sz="1600" b="1" kern="1200" cap="all" baseline="0">
          <a:solidFill>
            <a:schemeClr val="bg2"/>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720000" y="656693"/>
            <a:ext cx="10272544" cy="1080000"/>
          </a:xfrm>
          <a:prstGeom prst="rect">
            <a:avLst/>
          </a:prstGeom>
        </p:spPr>
        <p:txBody>
          <a:bodyPr vert="horz" lIns="0" tIns="0" rIns="0" bIns="0" rtlCol="0" anchor="t" anchorCtr="0">
            <a:noAutofit/>
          </a:bodyPr>
          <a:lstStyle/>
          <a:p>
            <a:r>
              <a:rPr lang="en-GB" noProof="0"/>
              <a:t>Title</a:t>
            </a:r>
          </a:p>
        </p:txBody>
      </p:sp>
      <p:sp>
        <p:nvSpPr>
          <p:cNvPr id="3" name="Espace réservé du texte 2"/>
          <p:cNvSpPr>
            <a:spLocks noGrp="1"/>
          </p:cNvSpPr>
          <p:nvPr>
            <p:ph type="body" idx="1"/>
          </p:nvPr>
        </p:nvSpPr>
        <p:spPr bwMode="gray">
          <a:xfrm>
            <a:off x="2171565" y="1745871"/>
            <a:ext cx="8820286" cy="3960000"/>
          </a:xfrm>
          <a:prstGeom prst="rect">
            <a:avLst/>
          </a:prstGeom>
        </p:spPr>
        <p:txBody>
          <a:bodyPr vert="horz" lIns="0" tIns="0" rIns="0" bIns="0" rtlCol="0" anchor="t" anchorCtr="0">
            <a:noAutofit/>
          </a:bodyPr>
          <a:lstStyle/>
          <a:p>
            <a:pPr lvl="0"/>
            <a:r>
              <a:rPr lang="en-GB" noProof="0"/>
              <a:t>Text level 1</a:t>
            </a:r>
          </a:p>
          <a:p>
            <a:pPr lvl="1"/>
            <a:r>
              <a:rPr lang="en-GB" noProof="0"/>
              <a:t>Text level 2</a:t>
            </a:r>
          </a:p>
          <a:p>
            <a:pPr lvl="2"/>
            <a:r>
              <a:rPr lang="en-GB" noProof="0"/>
              <a:t>Text level 3</a:t>
            </a:r>
          </a:p>
        </p:txBody>
      </p:sp>
      <p:sp>
        <p:nvSpPr>
          <p:cNvPr id="4" name="Espace réservé de la date 3"/>
          <p:cNvSpPr>
            <a:spLocks noGrp="1"/>
          </p:cNvSpPr>
          <p:nvPr>
            <p:ph type="dt" sz="half" idx="2"/>
          </p:nvPr>
        </p:nvSpPr>
        <p:spPr bwMode="gray">
          <a:xfrm>
            <a:off x="0" y="6678000"/>
            <a:ext cx="180000" cy="180000"/>
          </a:xfrm>
          <a:prstGeom prst="rect">
            <a:avLst/>
          </a:prstGeom>
          <a:ln>
            <a:solidFill>
              <a:schemeClr val="tx1">
                <a:alpha val="0"/>
              </a:schemeClr>
            </a:solidFill>
          </a:ln>
        </p:spPr>
        <p:txBody>
          <a:bodyPr vert="horz" lIns="0" tIns="0" rIns="0" bIns="0" rtlCol="0" anchor="ctr" anchorCtr="0">
            <a:noAutofit/>
          </a:bodyPr>
          <a:lstStyle>
            <a:lvl1pPr algn="ctr">
              <a:defRPr sz="100">
                <a:solidFill>
                  <a:schemeClr val="tx1">
                    <a:alpha val="0"/>
                  </a:schemeClr>
                </a:solidFill>
              </a:defRPr>
            </a:lvl1pPr>
          </a:lstStyle>
          <a:p>
            <a:r>
              <a:rPr lang="en-GB"/>
              <a:t>Date</a:t>
            </a:r>
          </a:p>
        </p:txBody>
      </p:sp>
      <p:sp>
        <p:nvSpPr>
          <p:cNvPr id="5" name="Espace réservé du pied de page 4"/>
          <p:cNvSpPr>
            <a:spLocks noGrp="1"/>
          </p:cNvSpPr>
          <p:nvPr>
            <p:ph type="ftr" sz="quarter" idx="3"/>
          </p:nvPr>
        </p:nvSpPr>
        <p:spPr bwMode="gray">
          <a:xfrm>
            <a:off x="0" y="6678000"/>
            <a:ext cx="180000" cy="180000"/>
          </a:xfrm>
          <a:prstGeom prst="rect">
            <a:avLst/>
          </a:prstGeom>
          <a:ln>
            <a:solidFill>
              <a:schemeClr val="tx1">
                <a:alpha val="0"/>
              </a:schemeClr>
            </a:solidFill>
          </a:ln>
        </p:spPr>
        <p:txBody>
          <a:bodyPr vert="horz" lIns="0" tIns="0" rIns="0" bIns="0" rtlCol="0" anchor="ctr" anchorCtr="0">
            <a:noAutofit/>
          </a:bodyPr>
          <a:lstStyle>
            <a:lvl1pPr algn="ctr">
              <a:defRPr sz="100">
                <a:solidFill>
                  <a:schemeClr val="tx1">
                    <a:alpha val="0"/>
                  </a:schemeClr>
                </a:solidFill>
              </a:defRPr>
            </a:lvl1pPr>
          </a:lstStyle>
          <a:p>
            <a:r>
              <a:rPr lang="en-GB"/>
              <a:t>Footer can be personalized as follow: Insert / Header and footer</a:t>
            </a:r>
          </a:p>
        </p:txBody>
      </p:sp>
      <p:sp>
        <p:nvSpPr>
          <p:cNvPr id="8" name="Rectangle 7">
            <a:extLst>
              <a:ext uri="{FF2B5EF4-FFF2-40B4-BE49-F238E27FC236}">
                <a16:creationId xmlns:a16="http://schemas.microsoft.com/office/drawing/2014/main" id="{5EEA78F2-213A-4C2F-908B-8E22948FEE5A}"/>
              </a:ext>
            </a:extLst>
          </p:cNvPr>
          <p:cNvSpPr/>
          <p:nvPr userDrawn="1"/>
        </p:nvSpPr>
        <p:spPr>
          <a:xfrm>
            <a:off x="5536504" y="6667500"/>
            <a:ext cx="1152395" cy="190500"/>
          </a:xfrm>
          <a:prstGeom prst="rect">
            <a:avLst/>
          </a:pr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TextBox 5">
            <a:extLst>
              <a:ext uri="{FF2B5EF4-FFF2-40B4-BE49-F238E27FC236}">
                <a16:creationId xmlns:a16="http://schemas.microsoft.com/office/drawing/2014/main" id="{2B95CCF1-A925-4E9E-89FD-9F588C59511E}"/>
              </a:ext>
            </a:extLst>
          </p:cNvPr>
          <p:cNvSpPr txBox="1"/>
          <p:nvPr>
            <p:extLst>
              <p:ext uri="{1162E1C5-73C7-4A58-AE30-91384D911F3F}">
                <p184:classification xmlns:p184="http://schemas.microsoft.com/office/powerpoint/2018/4/main" val="ftr"/>
              </p:ext>
            </p:extLst>
          </p:nvPr>
        </p:nvSpPr>
        <p:spPr>
          <a:xfrm>
            <a:off x="5673725" y="6530340"/>
            <a:ext cx="876300" cy="137160"/>
          </a:xfrm>
          <a:prstGeom prst="rect">
            <a:avLst/>
          </a:prstGeom>
        </p:spPr>
        <p:txBody>
          <a:bodyPr horzOverflow="overflow" lIns="0" tIns="0" rIns="0" bIns="0">
            <a:spAutoFit/>
          </a:bodyPr>
          <a:lstStyle/>
          <a:p>
            <a:pPr algn="l"/>
            <a:r>
              <a:rPr lang="el-GR" sz="900">
                <a:solidFill>
                  <a:srgbClr val="008000"/>
                </a:solidFill>
                <a:latin typeface="arial" panose="020B0604020202020204" pitchFamily="34" charset="0"/>
                <a:cs typeface="arial" panose="020B0604020202020204" pitchFamily="34" charset="0"/>
              </a:rPr>
              <a:t>C1 - Internal use</a:t>
            </a:r>
          </a:p>
        </p:txBody>
      </p:sp>
      <p:sp>
        <p:nvSpPr>
          <p:cNvPr id="12" name="Rectangle 11">
            <a:extLst>
              <a:ext uri="{FF2B5EF4-FFF2-40B4-BE49-F238E27FC236}">
                <a16:creationId xmlns:a16="http://schemas.microsoft.com/office/drawing/2014/main" id="{B4AABAD1-8092-4E22-912B-BC481D0F6819}"/>
              </a:ext>
            </a:extLst>
          </p:cNvPr>
          <p:cNvSpPr/>
          <p:nvPr userDrawn="1"/>
        </p:nvSpPr>
        <p:spPr>
          <a:xfrm>
            <a:off x="5536503" y="6624578"/>
            <a:ext cx="1152395" cy="190500"/>
          </a:xfrm>
          <a:prstGeom prst="rect">
            <a:avLst/>
          </a:pr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1" name="Image 10">
            <a:extLst>
              <a:ext uri="{FF2B5EF4-FFF2-40B4-BE49-F238E27FC236}">
                <a16:creationId xmlns:a16="http://schemas.microsoft.com/office/drawing/2014/main" id="{329FC389-A12F-4B51-9F6F-628035DCA01D}"/>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720000" y="6053048"/>
            <a:ext cx="1276873" cy="417524"/>
          </a:xfrm>
          <a:prstGeom prst="rect">
            <a:avLst/>
          </a:prstGeom>
        </p:spPr>
      </p:pic>
    </p:spTree>
    <p:extLst>
      <p:ext uri="{BB962C8B-B14F-4D97-AF65-F5344CB8AC3E}">
        <p14:creationId xmlns:p14="http://schemas.microsoft.com/office/powerpoint/2010/main" val="7020546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Lst>
  <p:hf hdr="0"/>
  <p:txStyles>
    <p:title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p:titleStyle>
    <p:bodyStyle>
      <a:lvl1pPr marL="0" indent="0" algn="l" defTabSz="914400" rtl="0" eaLnBrk="1" latinLnBrk="0" hangingPunct="1">
        <a:lnSpc>
          <a:spcPct val="100000"/>
        </a:lnSpc>
        <a:spcBef>
          <a:spcPts val="0"/>
        </a:spcBef>
        <a:spcAft>
          <a:spcPts val="2200"/>
        </a:spcAft>
        <a:buFont typeface="Arial" pitchFamily="34" charset="0"/>
        <a:buNone/>
        <a:defRPr sz="1600" b="1" kern="1200" cap="all" baseline="0">
          <a:solidFill>
            <a:schemeClr val="bg2"/>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720000" y="656693"/>
            <a:ext cx="10272544" cy="1080000"/>
          </a:xfrm>
          <a:prstGeom prst="rect">
            <a:avLst/>
          </a:prstGeom>
        </p:spPr>
        <p:txBody>
          <a:bodyPr vert="horz" lIns="0" tIns="0" rIns="0" bIns="0" rtlCol="0" anchor="t" anchorCtr="0">
            <a:noAutofit/>
          </a:bodyPr>
          <a:lstStyle/>
          <a:p>
            <a:r>
              <a:rPr lang="en-GB" noProof="0"/>
              <a:t>Title</a:t>
            </a:r>
          </a:p>
        </p:txBody>
      </p:sp>
      <p:sp>
        <p:nvSpPr>
          <p:cNvPr id="3" name="Espace réservé du texte 2"/>
          <p:cNvSpPr>
            <a:spLocks noGrp="1"/>
          </p:cNvSpPr>
          <p:nvPr>
            <p:ph type="body" idx="1"/>
          </p:nvPr>
        </p:nvSpPr>
        <p:spPr bwMode="gray">
          <a:xfrm>
            <a:off x="2171565" y="1745871"/>
            <a:ext cx="8820286" cy="3960000"/>
          </a:xfrm>
          <a:prstGeom prst="rect">
            <a:avLst/>
          </a:prstGeom>
        </p:spPr>
        <p:txBody>
          <a:bodyPr vert="horz" lIns="0" tIns="0" rIns="0" bIns="0" rtlCol="0" anchor="t" anchorCtr="0">
            <a:noAutofit/>
          </a:bodyPr>
          <a:lstStyle/>
          <a:p>
            <a:pPr lvl="0"/>
            <a:r>
              <a:rPr lang="en-GB" noProof="0"/>
              <a:t>Text level 1</a:t>
            </a:r>
          </a:p>
          <a:p>
            <a:pPr lvl="1"/>
            <a:r>
              <a:rPr lang="en-GB" noProof="0"/>
              <a:t>Text level 2</a:t>
            </a:r>
          </a:p>
          <a:p>
            <a:pPr lvl="2"/>
            <a:r>
              <a:rPr lang="en-GB" noProof="0"/>
              <a:t>Text level 3</a:t>
            </a:r>
          </a:p>
        </p:txBody>
      </p:sp>
      <p:sp>
        <p:nvSpPr>
          <p:cNvPr id="4" name="Espace réservé de la date 3"/>
          <p:cNvSpPr>
            <a:spLocks noGrp="1"/>
          </p:cNvSpPr>
          <p:nvPr>
            <p:ph type="dt" sz="half" idx="2"/>
          </p:nvPr>
        </p:nvSpPr>
        <p:spPr bwMode="gray">
          <a:xfrm>
            <a:off x="0" y="6678000"/>
            <a:ext cx="180000" cy="180000"/>
          </a:xfrm>
          <a:prstGeom prst="rect">
            <a:avLst/>
          </a:prstGeom>
          <a:ln>
            <a:solidFill>
              <a:schemeClr val="tx1">
                <a:alpha val="0"/>
              </a:schemeClr>
            </a:solidFill>
          </a:ln>
        </p:spPr>
        <p:txBody>
          <a:bodyPr vert="horz" lIns="0" tIns="0" rIns="0" bIns="0" rtlCol="0" anchor="ctr" anchorCtr="0">
            <a:noAutofit/>
          </a:bodyPr>
          <a:lstStyle>
            <a:lvl1pPr algn="ctr">
              <a:defRPr sz="100">
                <a:solidFill>
                  <a:schemeClr val="tx1">
                    <a:alpha val="0"/>
                  </a:schemeClr>
                </a:solidFill>
              </a:defRPr>
            </a:lvl1pPr>
          </a:lstStyle>
          <a:p>
            <a:r>
              <a:rPr lang="en-GB"/>
              <a:t>Date</a:t>
            </a:r>
          </a:p>
        </p:txBody>
      </p:sp>
      <p:sp>
        <p:nvSpPr>
          <p:cNvPr id="5" name="Espace réservé du pied de page 4"/>
          <p:cNvSpPr>
            <a:spLocks noGrp="1"/>
          </p:cNvSpPr>
          <p:nvPr>
            <p:ph type="ftr" sz="quarter" idx="3"/>
          </p:nvPr>
        </p:nvSpPr>
        <p:spPr bwMode="gray">
          <a:xfrm>
            <a:off x="0" y="6678000"/>
            <a:ext cx="180000" cy="180000"/>
          </a:xfrm>
          <a:prstGeom prst="rect">
            <a:avLst/>
          </a:prstGeom>
          <a:ln>
            <a:solidFill>
              <a:schemeClr val="tx1">
                <a:alpha val="0"/>
              </a:schemeClr>
            </a:solidFill>
          </a:ln>
        </p:spPr>
        <p:txBody>
          <a:bodyPr vert="horz" lIns="0" tIns="0" rIns="0" bIns="0" rtlCol="0" anchor="ctr" anchorCtr="0">
            <a:noAutofit/>
          </a:bodyPr>
          <a:lstStyle>
            <a:lvl1pPr algn="ctr">
              <a:defRPr sz="100">
                <a:solidFill>
                  <a:schemeClr val="tx1">
                    <a:alpha val="0"/>
                  </a:schemeClr>
                </a:solidFill>
              </a:defRPr>
            </a:lvl1pPr>
          </a:lstStyle>
          <a:p>
            <a:r>
              <a:rPr lang="en-GB"/>
              <a:t>Footer can be personalized as follow: Insert / Header and footer</a:t>
            </a:r>
          </a:p>
        </p:txBody>
      </p:sp>
      <p:sp>
        <p:nvSpPr>
          <p:cNvPr id="8" name="Rectangle 7">
            <a:extLst>
              <a:ext uri="{FF2B5EF4-FFF2-40B4-BE49-F238E27FC236}">
                <a16:creationId xmlns:a16="http://schemas.microsoft.com/office/drawing/2014/main" id="{5EEA78F2-213A-4C2F-908B-8E22948FEE5A}"/>
              </a:ext>
            </a:extLst>
          </p:cNvPr>
          <p:cNvSpPr/>
          <p:nvPr userDrawn="1"/>
        </p:nvSpPr>
        <p:spPr>
          <a:xfrm>
            <a:off x="5536504" y="6667500"/>
            <a:ext cx="1152395" cy="190500"/>
          </a:xfrm>
          <a:prstGeom prst="rect">
            <a:avLst/>
          </a:pr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TextBox 5">
            <a:extLst>
              <a:ext uri="{FF2B5EF4-FFF2-40B4-BE49-F238E27FC236}">
                <a16:creationId xmlns:a16="http://schemas.microsoft.com/office/drawing/2014/main" id="{2B95CCF1-A925-4E9E-89FD-9F588C59511E}"/>
              </a:ext>
            </a:extLst>
          </p:cNvPr>
          <p:cNvSpPr txBox="1"/>
          <p:nvPr>
            <p:extLst>
              <p:ext uri="{1162E1C5-73C7-4A58-AE30-91384D911F3F}">
                <p184:classification xmlns:p184="http://schemas.microsoft.com/office/powerpoint/2018/4/main" val="ftr"/>
              </p:ext>
            </p:extLst>
          </p:nvPr>
        </p:nvSpPr>
        <p:spPr>
          <a:xfrm>
            <a:off x="5673725" y="6530340"/>
            <a:ext cx="876300" cy="137160"/>
          </a:xfrm>
          <a:prstGeom prst="rect">
            <a:avLst/>
          </a:prstGeom>
        </p:spPr>
        <p:txBody>
          <a:bodyPr horzOverflow="overflow" lIns="0" tIns="0" rIns="0" bIns="0">
            <a:spAutoFit/>
          </a:bodyPr>
          <a:lstStyle/>
          <a:p>
            <a:pPr algn="l"/>
            <a:r>
              <a:rPr lang="el-GR" sz="900">
                <a:solidFill>
                  <a:srgbClr val="008000"/>
                </a:solidFill>
                <a:latin typeface="arial" panose="020B0604020202020204" pitchFamily="34" charset="0"/>
                <a:cs typeface="arial" panose="020B0604020202020204" pitchFamily="34" charset="0"/>
              </a:rPr>
              <a:t>C1 - Internal use</a:t>
            </a:r>
          </a:p>
        </p:txBody>
      </p:sp>
      <p:sp>
        <p:nvSpPr>
          <p:cNvPr id="12" name="Rectangle 11">
            <a:extLst>
              <a:ext uri="{FF2B5EF4-FFF2-40B4-BE49-F238E27FC236}">
                <a16:creationId xmlns:a16="http://schemas.microsoft.com/office/drawing/2014/main" id="{B4AABAD1-8092-4E22-912B-BC481D0F6819}"/>
              </a:ext>
            </a:extLst>
          </p:cNvPr>
          <p:cNvSpPr/>
          <p:nvPr userDrawn="1"/>
        </p:nvSpPr>
        <p:spPr>
          <a:xfrm>
            <a:off x="5536503" y="6624578"/>
            <a:ext cx="1152395" cy="190500"/>
          </a:xfrm>
          <a:prstGeom prst="rect">
            <a:avLst/>
          </a:pr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1" name="Image 10">
            <a:extLst>
              <a:ext uri="{FF2B5EF4-FFF2-40B4-BE49-F238E27FC236}">
                <a16:creationId xmlns:a16="http://schemas.microsoft.com/office/drawing/2014/main" id="{B6FAF6C4-2CFD-4BAA-BC33-4EC5EFC5D536}"/>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720000" y="6053048"/>
            <a:ext cx="1276873" cy="417524"/>
          </a:xfrm>
          <a:prstGeom prst="rect">
            <a:avLst/>
          </a:prstGeom>
        </p:spPr>
      </p:pic>
    </p:spTree>
    <p:extLst>
      <p:ext uri="{BB962C8B-B14F-4D97-AF65-F5344CB8AC3E}">
        <p14:creationId xmlns:p14="http://schemas.microsoft.com/office/powerpoint/2010/main" val="180101383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Lst>
  <p:hf hdr="0"/>
  <p:txStyles>
    <p:title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p:titleStyle>
    <p:bodyStyle>
      <a:lvl1pPr marL="0" indent="0" algn="l" defTabSz="914400" rtl="0" eaLnBrk="1" latinLnBrk="0" hangingPunct="1">
        <a:lnSpc>
          <a:spcPct val="100000"/>
        </a:lnSpc>
        <a:spcBef>
          <a:spcPts val="0"/>
        </a:spcBef>
        <a:spcAft>
          <a:spcPts val="2200"/>
        </a:spcAft>
        <a:buFont typeface="Arial" pitchFamily="34" charset="0"/>
        <a:buNone/>
        <a:defRPr sz="1600" b="1" kern="1200" cap="all" baseline="0">
          <a:solidFill>
            <a:schemeClr val="bg2"/>
          </a:solidFill>
          <a:latin typeface="+mn-lt"/>
          <a:ea typeface="+mn-ea"/>
          <a:cs typeface="+mn-cs"/>
        </a:defRPr>
      </a:lvl1pPr>
      <a:lvl2pPr marL="0" indent="0" algn="l" defTabSz="914400" rtl="0" eaLnBrk="1" latinLnBrk="0" hangingPunct="1">
        <a:lnSpc>
          <a:spcPct val="125000"/>
        </a:lnSpc>
        <a:spcBef>
          <a:spcPts val="0"/>
        </a:spcBef>
        <a:buFont typeface="Arial" pitchFamily="34" charset="0"/>
        <a:buNone/>
        <a:defRPr sz="1300" kern="1200">
          <a:solidFill>
            <a:schemeClr val="tx1"/>
          </a:solidFill>
          <a:latin typeface="+mn-lt"/>
          <a:ea typeface="+mn-ea"/>
          <a:cs typeface="+mn-cs"/>
        </a:defRPr>
      </a:lvl2pPr>
      <a:lvl3pPr marL="447675" indent="-447675" algn="l" defTabSz="914400" rtl="0" eaLnBrk="1" latinLnBrk="0" hangingPunct="1">
        <a:lnSpc>
          <a:spcPct val="125000"/>
        </a:lnSpc>
        <a:spcBef>
          <a:spcPts val="0"/>
        </a:spcBef>
        <a:buClr>
          <a:schemeClr val="bg2"/>
        </a:buClr>
        <a:buSzPct val="100000"/>
        <a:buFont typeface="Wingdings" pitchFamily="2" charset="2"/>
        <a:buChar char="§"/>
        <a:defRPr sz="1300" kern="1200">
          <a:solidFill>
            <a:schemeClr val="tx1"/>
          </a:solidFill>
          <a:latin typeface="+mn-lt"/>
          <a:ea typeface="+mn-ea"/>
          <a:cs typeface="+mn-cs"/>
        </a:defRPr>
      </a:lvl3pPr>
      <a:lvl4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4pPr>
      <a:lvl5pPr marL="0" indent="0" algn="l" defTabSz="914400" rtl="0" eaLnBrk="1" latinLnBrk="0" hangingPunct="1">
        <a:lnSpc>
          <a:spcPct val="125000"/>
        </a:lnSpc>
        <a:spcBef>
          <a:spcPts val="0"/>
        </a:spcBef>
        <a:buSzPct val="100000"/>
        <a:buFont typeface="Arial" pitchFamily="34" charset="0"/>
        <a:buNone/>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jpe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4.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65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6A416A9-FD91-4CF1-900B-244AA984D7D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prstClr val="black">
                    <a:alpha val="0"/>
                  </a:prstClr>
                </a:solidFill>
                <a:effectLst/>
                <a:uLnTx/>
                <a:uFillTx/>
                <a:latin typeface="LOREAL Essentielle" pitchFamily="2" charset="0"/>
                <a:ea typeface="+mn-ea"/>
                <a:cs typeface="+mn-cs"/>
              </a:rPr>
              <a:t>Date</a:t>
            </a:r>
          </a:p>
        </p:txBody>
      </p:sp>
      <p:sp>
        <p:nvSpPr>
          <p:cNvPr id="3" name="Espace réservé du pied de page 2">
            <a:extLst>
              <a:ext uri="{FF2B5EF4-FFF2-40B4-BE49-F238E27FC236}">
                <a16:creationId xmlns:a16="http://schemas.microsoft.com/office/drawing/2014/main" id="{814FA181-7F93-41B5-8278-5EDAEC3877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prstClr val="black">
                    <a:alpha val="0"/>
                  </a:prstClr>
                </a:solidFill>
                <a:effectLst/>
                <a:uLnTx/>
                <a:uFillTx/>
                <a:latin typeface="LOREAL Essentielle" pitchFamily="2" charset="0"/>
                <a:ea typeface="+mn-ea"/>
                <a:cs typeface="+mn-cs"/>
              </a:rPr>
              <a:t>Footer can be personalized as follow: Insert / Header and footer</a:t>
            </a:r>
          </a:p>
        </p:txBody>
      </p:sp>
      <p:sp>
        <p:nvSpPr>
          <p:cNvPr id="16" name="Titre 1">
            <a:extLst>
              <a:ext uri="{FF2B5EF4-FFF2-40B4-BE49-F238E27FC236}">
                <a16:creationId xmlns:a16="http://schemas.microsoft.com/office/drawing/2014/main" id="{B29F57E6-08E9-F2ED-F573-298B08BE3DCF}"/>
              </a:ext>
            </a:extLst>
          </p:cNvPr>
          <p:cNvSpPr txBox="1">
            <a:spLocks/>
          </p:cNvSpPr>
          <p:nvPr/>
        </p:nvSpPr>
        <p:spPr bwMode="gray">
          <a:xfrm>
            <a:off x="667443" y="333970"/>
            <a:ext cx="7057655" cy="562506"/>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1F3549"/>
                </a:solidFill>
                <a:effectLst/>
                <a:uLnTx/>
                <a:uFillTx/>
                <a:latin typeface="LOREAL Essentielle" pitchFamily="2" charset="0"/>
                <a:ea typeface="+mj-ea"/>
                <a:cs typeface="+mj-cs"/>
              </a:rPr>
              <a:t>SUSTAINABLE DEVELOPMENT AT L’ORÉAL : </a:t>
            </a:r>
            <a:br>
              <a:rPr kumimoji="0" lang="en-US" sz="2000" b="1" i="0" u="none" strike="noStrike" kern="1200" cap="all" spc="0" normalizeH="0" baseline="0" noProof="0" dirty="0">
                <a:ln>
                  <a:noFill/>
                </a:ln>
                <a:solidFill>
                  <a:srgbClr val="1F3549"/>
                </a:solidFill>
                <a:effectLst/>
                <a:uLnTx/>
                <a:uFillTx/>
                <a:latin typeface="LOREAL Essentielle" pitchFamily="2" charset="0"/>
                <a:ea typeface="+mj-ea"/>
                <a:cs typeface="+mj-cs"/>
              </a:rPr>
            </a:br>
            <a:r>
              <a:rPr kumimoji="0" lang="en-US" sz="2000" b="0" i="0" u="none" strike="noStrike" kern="1200" cap="all" spc="0" normalizeH="0" baseline="0" noProof="0" dirty="0">
                <a:ln>
                  <a:noFill/>
                </a:ln>
                <a:effectLst/>
                <a:uLnTx/>
                <a:uFillTx/>
                <a:latin typeface="LOREAL Essentielle" pitchFamily="2" charset="0"/>
                <a:ea typeface="+mj-ea"/>
                <a:cs typeface="+mj-cs"/>
              </a:rPr>
              <a:t>A LONG-STANDING COMMITMENT</a:t>
            </a:r>
            <a:endParaRPr kumimoji="0" lang="fr-FR" sz="2000" b="0" i="0" u="none" strike="noStrike" kern="1200" cap="all" spc="0" normalizeH="0" baseline="0" noProof="0" dirty="0">
              <a:ln>
                <a:noFill/>
              </a:ln>
              <a:effectLst/>
              <a:uLnTx/>
              <a:uFillTx/>
              <a:latin typeface="LOREAL Essentielle" pitchFamily="2" charset="0"/>
              <a:ea typeface="+mj-ea"/>
              <a:cs typeface="+mj-cs"/>
            </a:endParaRPr>
          </a:p>
        </p:txBody>
      </p:sp>
      <p:sp>
        <p:nvSpPr>
          <p:cNvPr id="18" name="Espace réservé de la date 1">
            <a:extLst>
              <a:ext uri="{FF2B5EF4-FFF2-40B4-BE49-F238E27FC236}">
                <a16:creationId xmlns:a16="http://schemas.microsoft.com/office/drawing/2014/main" id="{42F04576-4E1B-168C-280D-9B820D58DB11}"/>
              </a:ext>
            </a:extLst>
          </p:cNvPr>
          <p:cNvSpPr txBox="1">
            <a:spLocks/>
          </p:cNvSpPr>
          <p:nvPr/>
        </p:nvSpPr>
        <p:spPr bwMode="gray">
          <a:xfrm>
            <a:off x="0" y="6678000"/>
            <a:ext cx="180000" cy="180000"/>
          </a:xfrm>
          <a:prstGeom prst="rect">
            <a:avLst/>
          </a:prstGeom>
          <a:ln>
            <a:solidFill>
              <a:schemeClr val="tx1">
                <a:alpha val="0"/>
              </a:schemeClr>
            </a:solidFill>
          </a:ln>
        </p:spPr>
        <p:txBody>
          <a:bodyPr vert="horz" lIns="0" tIns="0" rIns="0" bIns="0" rtlCol="0" anchor="ctr" anchorCtr="0">
            <a:noAutofit/>
          </a:bodyPr>
          <a:lstStyle>
            <a:defPPr>
              <a:defRPr lang="fr-FR"/>
            </a:defPPr>
            <a:lvl1pPr marL="0" algn="ctr" defTabSz="914400" rtl="0" eaLnBrk="1" latinLnBrk="0" hangingPunct="1">
              <a:defRPr sz="100" kern="1200">
                <a:solidFill>
                  <a:schemeClr val="tx1">
                    <a:alpha val="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prstClr val="black">
                    <a:alpha val="0"/>
                  </a:prstClr>
                </a:solidFill>
                <a:effectLst/>
                <a:uLnTx/>
                <a:uFillTx/>
                <a:latin typeface="Century Gothic"/>
                <a:ea typeface="+mn-ea"/>
                <a:cs typeface="+mn-cs"/>
              </a:rPr>
              <a:t>Date</a:t>
            </a:r>
          </a:p>
        </p:txBody>
      </p:sp>
      <p:sp>
        <p:nvSpPr>
          <p:cNvPr id="21" name="Espace réservé du pied de page 2">
            <a:extLst>
              <a:ext uri="{FF2B5EF4-FFF2-40B4-BE49-F238E27FC236}">
                <a16:creationId xmlns:a16="http://schemas.microsoft.com/office/drawing/2014/main" id="{147C0EB6-3A73-E4DA-E345-1544FBF51169}"/>
              </a:ext>
            </a:extLst>
          </p:cNvPr>
          <p:cNvSpPr txBox="1">
            <a:spLocks/>
          </p:cNvSpPr>
          <p:nvPr/>
        </p:nvSpPr>
        <p:spPr bwMode="gray">
          <a:xfrm>
            <a:off x="0" y="6678000"/>
            <a:ext cx="180000" cy="180000"/>
          </a:xfrm>
          <a:prstGeom prst="rect">
            <a:avLst/>
          </a:prstGeom>
          <a:ln>
            <a:solidFill>
              <a:schemeClr val="tx1">
                <a:alpha val="0"/>
              </a:schemeClr>
            </a:solidFill>
          </a:ln>
        </p:spPr>
        <p:txBody>
          <a:bodyPr vert="horz" lIns="0" tIns="0" rIns="0" bIns="0" rtlCol="0" anchor="ctr" anchorCtr="0">
            <a:noAutofit/>
          </a:bodyPr>
          <a:lstStyle>
            <a:defPPr>
              <a:defRPr lang="fr-FR"/>
            </a:defPPr>
            <a:lvl1pPr marL="0" algn="ctr" defTabSz="914400" rtl="0" eaLnBrk="1" latinLnBrk="0" hangingPunct="1">
              <a:defRPr sz="100" kern="1200">
                <a:solidFill>
                  <a:schemeClr val="tx1">
                    <a:alpha val="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prstClr val="black">
                    <a:alpha val="0"/>
                  </a:prstClr>
                </a:solidFill>
                <a:effectLst/>
                <a:uLnTx/>
                <a:uFillTx/>
                <a:latin typeface="Century Gothic"/>
                <a:ea typeface="+mn-ea"/>
                <a:cs typeface="+mn-cs"/>
              </a:rPr>
              <a:t>Footer can be personalized as follow: Insert / Header and footer</a:t>
            </a:r>
          </a:p>
        </p:txBody>
      </p:sp>
      <p:sp>
        <p:nvSpPr>
          <p:cNvPr id="29" name="ZoneTexte 28">
            <a:extLst>
              <a:ext uri="{FF2B5EF4-FFF2-40B4-BE49-F238E27FC236}">
                <a16:creationId xmlns:a16="http://schemas.microsoft.com/office/drawing/2014/main" id="{31E8B139-FC38-E1F6-7BE4-F10DD993EB88}"/>
              </a:ext>
            </a:extLst>
          </p:cNvPr>
          <p:cNvSpPr txBox="1"/>
          <p:nvPr/>
        </p:nvSpPr>
        <p:spPr>
          <a:xfrm>
            <a:off x="843522" y="1509251"/>
            <a:ext cx="6534732" cy="369332"/>
          </a:xfrm>
          <a:prstGeom prst="rect">
            <a:avLst/>
          </a:prstGeom>
          <a:noFill/>
        </p:spPr>
        <p:txBody>
          <a:bodyPr wrap="square" lIns="91440" tIns="45720" rIns="91440" bIns="45720" rtlCol="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10" normalizeH="0" baseline="0" noProof="0">
                <a:ln>
                  <a:noFill/>
                </a:ln>
                <a:solidFill>
                  <a:srgbClr val="364758"/>
                </a:solidFill>
                <a:effectLst/>
                <a:uLnTx/>
                <a:uFillTx/>
                <a:latin typeface="LOREAL Essentielle"/>
                <a:ea typeface="ＭＳ Ｐゴシック"/>
                <a:cs typeface="Times New Roman"/>
              </a:rPr>
              <a:t>Since 1979, L’Oréal aware of the </a:t>
            </a:r>
            <a:r>
              <a:rPr kumimoji="0" lang="en-US" sz="1800" b="1" i="0" u="none" strike="noStrike" kern="1200" cap="none" spc="10" normalizeH="0" baseline="0" noProof="0">
                <a:ln>
                  <a:noFill/>
                </a:ln>
                <a:solidFill>
                  <a:srgbClr val="364758"/>
                </a:solidFill>
                <a:effectLst/>
                <a:uLnTx/>
                <a:uFillTx/>
                <a:latin typeface="LOREAL Essentielle"/>
                <a:ea typeface="ＭＳ Ｐゴシック"/>
                <a:cs typeface="Times New Roman"/>
              </a:rPr>
              <a:t>urgent need </a:t>
            </a:r>
            <a:r>
              <a:rPr kumimoji="0" lang="en-US" sz="1800" b="0" i="0" u="none" strike="noStrike" kern="1200" cap="none" spc="10" normalizeH="0" baseline="0" noProof="0">
                <a:ln>
                  <a:noFill/>
                </a:ln>
                <a:solidFill>
                  <a:srgbClr val="364758"/>
                </a:solidFill>
                <a:effectLst/>
                <a:uLnTx/>
                <a:uFillTx/>
                <a:latin typeface="LOREAL Essentielle"/>
                <a:ea typeface="ＭＳ Ｐゴシック"/>
                <a:cs typeface="Times New Roman"/>
              </a:rPr>
              <a:t>to act.</a:t>
            </a:r>
          </a:p>
        </p:txBody>
      </p:sp>
      <p:sp>
        <p:nvSpPr>
          <p:cNvPr id="30" name="ZoneTexte 29">
            <a:extLst>
              <a:ext uri="{FF2B5EF4-FFF2-40B4-BE49-F238E27FC236}">
                <a16:creationId xmlns:a16="http://schemas.microsoft.com/office/drawing/2014/main" id="{D4963562-9099-DAC7-9852-09206EBDA13F}"/>
              </a:ext>
            </a:extLst>
          </p:cNvPr>
          <p:cNvSpPr txBox="1"/>
          <p:nvPr/>
        </p:nvSpPr>
        <p:spPr>
          <a:xfrm>
            <a:off x="5461434" y="6559329"/>
            <a:ext cx="1269131" cy="26161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31" name="Image 30" descr="Une image contenant intérieur, vaisseau, bouteille&#10;&#10;Description générée automatiquement">
            <a:extLst>
              <a:ext uri="{FF2B5EF4-FFF2-40B4-BE49-F238E27FC236}">
                <a16:creationId xmlns:a16="http://schemas.microsoft.com/office/drawing/2014/main" id="{FD166678-6B96-CD06-59E2-53AEE397206B}"/>
              </a:ext>
            </a:extLst>
          </p:cNvPr>
          <p:cNvPicPr>
            <a:picLocks noChangeAspect="1"/>
          </p:cNvPicPr>
          <p:nvPr/>
        </p:nvPicPr>
        <p:blipFill rotWithShape="1">
          <a:blip r:embed="rId3">
            <a:extLst>
              <a:ext uri="{28A0092B-C50C-407E-A947-70E740481C1C}">
                <a14:useLocalDpi xmlns:a14="http://schemas.microsoft.com/office/drawing/2010/main" val="0"/>
              </a:ext>
            </a:extLst>
          </a:blip>
          <a:srcRect l="5769" r="7985"/>
          <a:stretch/>
        </p:blipFill>
        <p:spPr>
          <a:xfrm>
            <a:off x="7858651" y="0"/>
            <a:ext cx="4341599" cy="6858000"/>
          </a:xfrm>
          <a:prstGeom prst="rect">
            <a:avLst/>
          </a:prstGeom>
        </p:spPr>
      </p:pic>
      <p:sp>
        <p:nvSpPr>
          <p:cNvPr id="37" name="ZoneTexte 36">
            <a:extLst>
              <a:ext uri="{FF2B5EF4-FFF2-40B4-BE49-F238E27FC236}">
                <a16:creationId xmlns:a16="http://schemas.microsoft.com/office/drawing/2014/main" id="{B1A17FDD-637D-7AEA-63BD-00DECA377E54}"/>
              </a:ext>
            </a:extLst>
          </p:cNvPr>
          <p:cNvSpPr txBox="1"/>
          <p:nvPr/>
        </p:nvSpPr>
        <p:spPr>
          <a:xfrm>
            <a:off x="1152530" y="2194808"/>
            <a:ext cx="5542467" cy="646331"/>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10" normalizeH="0" baseline="0" noProof="0">
                <a:ln>
                  <a:noFill/>
                </a:ln>
                <a:solidFill>
                  <a:srgbClr val="364758"/>
                </a:solidFill>
                <a:effectLst/>
                <a:uLnTx/>
                <a:uFillTx/>
                <a:latin typeface="LOREAL Essentielle" pitchFamily="2" charset="0"/>
                <a:ea typeface="ＭＳ Ｐゴシック" panose="020B0600070205080204" pitchFamily="34" charset="-128"/>
                <a:cs typeface="Times New Roman" panose="02020603050405020304" pitchFamily="18" charset="0"/>
              </a:rPr>
              <a:t>In 1995, we opened our </a:t>
            </a:r>
            <a:r>
              <a:rPr kumimoji="0" lang="en-US" sz="1800" b="1" i="0" u="none" strike="noStrike" kern="1200" cap="none" spc="10" normalizeH="0" baseline="0" noProof="0">
                <a:ln>
                  <a:noFill/>
                </a:ln>
                <a:solidFill>
                  <a:srgbClr val="364758"/>
                </a:solidFill>
                <a:effectLst/>
                <a:uLnTx/>
                <a:uFillTx/>
                <a:latin typeface="LOREAL Essentielle" pitchFamily="2" charset="0"/>
                <a:ea typeface="ＭＳ Ｐゴシック" panose="020B0600070205080204" pitchFamily="34" charset="-128"/>
                <a:cs typeface="Times New Roman" panose="02020603050405020304" pitchFamily="18" charset="0"/>
              </a:rPr>
              <a:t>first environmental research laboratory</a:t>
            </a:r>
            <a:r>
              <a:rPr kumimoji="0" lang="en-US" sz="1800" b="0" i="0" u="none" strike="noStrike" kern="1200" cap="none" spc="10" normalizeH="0" baseline="0" noProof="0">
                <a:ln>
                  <a:noFill/>
                </a:ln>
                <a:solidFill>
                  <a:srgbClr val="364758"/>
                </a:solidFill>
                <a:effectLst/>
                <a:uLnTx/>
                <a:uFillTx/>
                <a:latin typeface="LOREAL Essentielle" pitchFamily="2" charset="0"/>
                <a:ea typeface="ＭＳ Ｐゴシック" panose="020B0600070205080204" pitchFamily="34" charset="-128"/>
                <a:cs typeface="Times New Roman" panose="02020603050405020304" pitchFamily="18" charset="0"/>
              </a:rPr>
              <a:t>.</a:t>
            </a:r>
            <a:endParaRPr kumimoji="0" lang="en-US" sz="1800" b="1" i="0" u="none" strike="noStrike" kern="1200" cap="none" spc="10" normalizeH="0" baseline="0" noProof="0">
              <a:ln>
                <a:noFill/>
              </a:ln>
              <a:solidFill>
                <a:srgbClr val="364758"/>
              </a:solidFill>
              <a:effectLst/>
              <a:uLnTx/>
              <a:uFillTx/>
              <a:latin typeface="LOREAL Essentielle" pitchFamily="2" charset="0"/>
              <a:ea typeface="ＭＳ Ｐゴシック" panose="020B0600070205080204" pitchFamily="34" charset="-128"/>
              <a:cs typeface="Times New Roman" panose="02020603050405020304" pitchFamily="18" charset="0"/>
            </a:endParaRPr>
          </a:p>
        </p:txBody>
      </p:sp>
      <p:sp>
        <p:nvSpPr>
          <p:cNvPr id="38" name="ZoneTexte 37">
            <a:extLst>
              <a:ext uri="{FF2B5EF4-FFF2-40B4-BE49-F238E27FC236}">
                <a16:creationId xmlns:a16="http://schemas.microsoft.com/office/drawing/2014/main" id="{F82EF14A-7314-8042-2E61-95666B87F7C7}"/>
              </a:ext>
            </a:extLst>
          </p:cNvPr>
          <p:cNvSpPr txBox="1"/>
          <p:nvPr/>
        </p:nvSpPr>
        <p:spPr>
          <a:xfrm>
            <a:off x="1505602" y="3053775"/>
            <a:ext cx="4969933" cy="646331"/>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10" normalizeH="0" baseline="0" noProof="0">
                <a:ln>
                  <a:noFill/>
                </a:ln>
                <a:solidFill>
                  <a:srgbClr val="364758"/>
                </a:solidFill>
                <a:effectLst/>
                <a:uLnTx/>
                <a:uFillTx/>
                <a:latin typeface="LOREAL Essentielle" pitchFamily="2" charset="0"/>
                <a:ea typeface="ＭＳ Ｐゴシック" panose="020B0600070205080204" pitchFamily="34" charset="-128"/>
                <a:cs typeface="Times New Roman" panose="02020603050405020304" pitchFamily="18" charset="0"/>
              </a:rPr>
              <a:t>In 2009, we formalized our </a:t>
            </a:r>
            <a:r>
              <a:rPr kumimoji="0" lang="en-US" sz="1800" b="1" i="0" u="none" strike="noStrike" kern="1200" cap="none" spc="10" normalizeH="0" baseline="0" noProof="0">
                <a:ln>
                  <a:noFill/>
                </a:ln>
                <a:solidFill>
                  <a:srgbClr val="364758"/>
                </a:solidFill>
                <a:effectLst/>
                <a:uLnTx/>
                <a:uFillTx/>
                <a:latin typeface="LOREAL Essentielle" pitchFamily="2" charset="0"/>
                <a:ea typeface="ＭＳ Ｐゴシック" panose="020B0600070205080204" pitchFamily="34" charset="-128"/>
                <a:cs typeface="Times New Roman" panose="02020603050405020304" pitchFamily="18" charset="0"/>
              </a:rPr>
              <a:t>first industrial </a:t>
            </a:r>
            <a:r>
              <a:rPr kumimoji="0" lang="en-US" sz="1800" b="1" i="0" u="none" strike="noStrike" kern="1200" cap="none" spc="10" normalizeH="0" baseline="0" noProof="0" err="1">
                <a:ln>
                  <a:noFill/>
                </a:ln>
                <a:solidFill>
                  <a:srgbClr val="364758"/>
                </a:solidFill>
                <a:effectLst/>
                <a:uLnTx/>
                <a:uFillTx/>
                <a:latin typeface="LOREAL Essentielle" pitchFamily="2" charset="0"/>
                <a:ea typeface="ＭＳ Ｐゴシック" panose="020B0600070205080204" pitchFamily="34" charset="-128"/>
                <a:cs typeface="Times New Roman" panose="02020603050405020304" pitchFamily="18" charset="0"/>
              </a:rPr>
              <a:t>environmnental</a:t>
            </a:r>
            <a:r>
              <a:rPr kumimoji="0" lang="en-US" sz="1800" b="1" i="0" u="none" strike="noStrike" kern="1200" cap="none" spc="10" normalizeH="0" baseline="0" noProof="0">
                <a:ln>
                  <a:noFill/>
                </a:ln>
                <a:solidFill>
                  <a:srgbClr val="364758"/>
                </a:solidFill>
                <a:effectLst/>
                <a:uLnTx/>
                <a:uFillTx/>
                <a:latin typeface="LOREAL Essentielle" pitchFamily="2" charset="0"/>
                <a:ea typeface="ＭＳ Ｐゴシック" panose="020B0600070205080204" pitchFamily="34" charset="-128"/>
                <a:cs typeface="Times New Roman" panose="02020603050405020304" pitchFamily="18" charset="0"/>
              </a:rPr>
              <a:t> targets.</a:t>
            </a:r>
          </a:p>
        </p:txBody>
      </p:sp>
      <p:sp>
        <p:nvSpPr>
          <p:cNvPr id="39" name="ZoneTexte 38">
            <a:extLst>
              <a:ext uri="{FF2B5EF4-FFF2-40B4-BE49-F238E27FC236}">
                <a16:creationId xmlns:a16="http://schemas.microsoft.com/office/drawing/2014/main" id="{C6B322A9-21C3-68CC-EC1E-C95BAF1F22EF}"/>
              </a:ext>
            </a:extLst>
          </p:cNvPr>
          <p:cNvSpPr txBox="1"/>
          <p:nvPr/>
        </p:nvSpPr>
        <p:spPr>
          <a:xfrm>
            <a:off x="1934381" y="3912742"/>
            <a:ext cx="5883325" cy="646331"/>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10" normalizeH="0" baseline="0" noProof="0">
                <a:ln>
                  <a:noFill/>
                </a:ln>
                <a:solidFill>
                  <a:srgbClr val="364758"/>
                </a:solidFill>
                <a:effectLst/>
                <a:uLnTx/>
                <a:uFillTx/>
                <a:latin typeface="LOREAL Essentielle" pitchFamily="2" charset="0"/>
                <a:ea typeface="ＭＳ Ｐゴシック" panose="020B0600070205080204" pitchFamily="34" charset="-128"/>
                <a:cs typeface="Times New Roman" panose="02020603050405020304" pitchFamily="18" charset="0"/>
              </a:rPr>
              <a:t>In 2013, we launched our </a:t>
            </a:r>
            <a:r>
              <a:rPr kumimoji="0" lang="en-US" sz="1800" b="1" i="0" u="none" strike="noStrike" kern="1200" cap="none" spc="10" normalizeH="0" baseline="0" noProof="0">
                <a:ln>
                  <a:noFill/>
                </a:ln>
                <a:solidFill>
                  <a:srgbClr val="364758"/>
                </a:solidFill>
                <a:effectLst/>
                <a:uLnTx/>
                <a:uFillTx/>
                <a:latin typeface="LOREAL Essentielle" pitchFamily="2" charset="0"/>
                <a:ea typeface="ＭＳ Ｐゴシック" panose="020B0600070205080204" pitchFamily="34" charset="-128"/>
                <a:cs typeface="Times New Roman" panose="02020603050405020304" pitchFamily="18" charset="0"/>
              </a:rPr>
              <a:t>first sustainability program</a:t>
            </a:r>
            <a:r>
              <a:rPr kumimoji="0" lang="en-US" sz="1800" b="0" i="0" u="none" strike="noStrike" kern="1200" cap="none" spc="10" normalizeH="0" baseline="0" noProof="0">
                <a:ln>
                  <a:noFill/>
                </a:ln>
                <a:solidFill>
                  <a:srgbClr val="364758"/>
                </a:solidFill>
                <a:effectLst/>
                <a:uLnTx/>
                <a:uFillTx/>
                <a:latin typeface="LOREAL Essentielle" pitchFamily="2" charset="0"/>
                <a:ea typeface="ＭＳ Ｐゴシック" panose="020B0600070205080204" pitchFamily="34" charset="-128"/>
                <a:cs typeface="Times New Roman" panose="02020603050405020304" pitchFamily="18" charset="0"/>
              </a:rPr>
              <a:t>, reinventing completely our way of doing business.</a:t>
            </a:r>
            <a:endParaRPr kumimoji="0" lang="en-US" sz="1800" b="1" i="0" u="none" strike="noStrike" kern="1200" cap="none" spc="10" normalizeH="0" baseline="0" noProof="0">
              <a:ln>
                <a:noFill/>
              </a:ln>
              <a:solidFill>
                <a:srgbClr val="364758"/>
              </a:solidFill>
              <a:effectLst/>
              <a:uLnTx/>
              <a:uFillTx/>
              <a:latin typeface="LOREAL Essentielle" pitchFamily="2" charset="0"/>
              <a:ea typeface="ＭＳ Ｐゴシック" panose="020B0600070205080204" pitchFamily="34" charset="-128"/>
              <a:cs typeface="Times New Roman" panose="02020603050405020304" pitchFamily="18" charset="0"/>
            </a:endParaRPr>
          </a:p>
        </p:txBody>
      </p:sp>
      <p:sp>
        <p:nvSpPr>
          <p:cNvPr id="40" name="ZoneTexte 39">
            <a:extLst>
              <a:ext uri="{FF2B5EF4-FFF2-40B4-BE49-F238E27FC236}">
                <a16:creationId xmlns:a16="http://schemas.microsoft.com/office/drawing/2014/main" id="{F3F2FEFB-E137-03C6-3F7F-500210559CF9}"/>
              </a:ext>
            </a:extLst>
          </p:cNvPr>
          <p:cNvSpPr txBox="1"/>
          <p:nvPr/>
        </p:nvSpPr>
        <p:spPr>
          <a:xfrm>
            <a:off x="2649911" y="4771709"/>
            <a:ext cx="5075187" cy="92333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10" normalizeH="0" baseline="0" noProof="0">
                <a:ln>
                  <a:noFill/>
                </a:ln>
                <a:solidFill>
                  <a:srgbClr val="364758"/>
                </a:solidFill>
                <a:effectLst/>
                <a:uLnTx/>
                <a:uFillTx/>
                <a:latin typeface="LOREAL Essentielle" pitchFamily="2" charset="0"/>
                <a:ea typeface="ＭＳ Ｐゴシック" panose="020B0600070205080204" pitchFamily="34" charset="-128"/>
                <a:cs typeface="Times New Roman" panose="02020603050405020304" pitchFamily="18" charset="0"/>
              </a:rPr>
              <a:t>In 2020, and based on our tangible results, we have launched </a:t>
            </a:r>
            <a:r>
              <a:rPr kumimoji="0" lang="en-US" sz="1800" b="1" i="0" u="none" strike="noStrike" kern="1200" cap="none" spc="10" normalizeH="0" baseline="0" noProof="0">
                <a:ln>
                  <a:noFill/>
                </a:ln>
                <a:solidFill>
                  <a:srgbClr val="364758"/>
                </a:solidFill>
                <a:effectLst/>
                <a:uLnTx/>
                <a:uFillTx/>
                <a:latin typeface="LOREAL Essentielle" pitchFamily="2" charset="0"/>
                <a:ea typeface="ＭＳ Ｐゴシック" panose="020B0600070205080204" pitchFamily="34" charset="-128"/>
                <a:cs typeface="Times New Roman" panose="02020603050405020304" pitchFamily="18" charset="0"/>
              </a:rPr>
              <a:t>our second phase of our sustainable transformation, </a:t>
            </a:r>
          </a:p>
        </p:txBody>
      </p:sp>
      <p:sp>
        <p:nvSpPr>
          <p:cNvPr id="43" name="ZoneTexte 42">
            <a:extLst>
              <a:ext uri="{FF2B5EF4-FFF2-40B4-BE49-F238E27FC236}">
                <a16:creationId xmlns:a16="http://schemas.microsoft.com/office/drawing/2014/main" id="{2E4B6513-F245-24CC-6102-97D6F7FC501A}"/>
              </a:ext>
            </a:extLst>
          </p:cNvPr>
          <p:cNvSpPr txBox="1"/>
          <p:nvPr/>
        </p:nvSpPr>
        <p:spPr>
          <a:xfrm>
            <a:off x="3550798" y="5779814"/>
            <a:ext cx="344813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gradFill>
                  <a:gsLst>
                    <a:gs pos="0">
                      <a:srgbClr val="0C4F7D"/>
                    </a:gs>
                    <a:gs pos="22000">
                      <a:srgbClr val="176A76"/>
                    </a:gs>
                    <a:gs pos="84000">
                      <a:srgbClr val="28B392"/>
                    </a:gs>
                    <a:gs pos="67000">
                      <a:srgbClr val="2FA862"/>
                    </a:gs>
                    <a:gs pos="47000">
                      <a:srgbClr val="178D68"/>
                    </a:gs>
                    <a:gs pos="100000">
                      <a:srgbClr val="23BAAC"/>
                    </a:gs>
                  </a:gsLst>
                  <a:lin ang="0" scaled="1"/>
                </a:gradFill>
                <a:effectLst/>
                <a:uLnTx/>
                <a:uFillTx/>
                <a:latin typeface="LOREAL Essentielle" pitchFamily="2" charset="0"/>
                <a:ea typeface="+mn-ea"/>
                <a:cs typeface="+mn-cs"/>
              </a:rPr>
              <a:t>L’ORÉAL FOR THE FUTURE</a:t>
            </a:r>
            <a:endParaRPr kumimoji="0" lang="fr-FR" sz="1800" b="1" i="0" u="none" strike="noStrike" kern="1200" cap="none" spc="0" normalizeH="0" baseline="0" noProof="0">
              <a:ln>
                <a:noFill/>
              </a:ln>
              <a:gradFill>
                <a:gsLst>
                  <a:gs pos="0">
                    <a:srgbClr val="0C4F7D"/>
                  </a:gs>
                  <a:gs pos="22000">
                    <a:srgbClr val="176A76"/>
                  </a:gs>
                  <a:gs pos="84000">
                    <a:srgbClr val="28B392"/>
                  </a:gs>
                  <a:gs pos="67000">
                    <a:srgbClr val="2FA862"/>
                  </a:gs>
                  <a:gs pos="47000">
                    <a:srgbClr val="178D68"/>
                  </a:gs>
                  <a:gs pos="100000">
                    <a:srgbClr val="23BAAC"/>
                  </a:gs>
                </a:gsLst>
                <a:lin ang="0" scaled="1"/>
              </a:gradFill>
              <a:effectLst/>
              <a:uLnTx/>
              <a:uFillTx/>
              <a:latin typeface="Century Gothic"/>
              <a:ea typeface="+mn-ea"/>
              <a:cs typeface="+mn-cs"/>
            </a:endParaRPr>
          </a:p>
        </p:txBody>
      </p:sp>
      <p:pic>
        <p:nvPicPr>
          <p:cNvPr id="45" name="Graphique 44" descr="Mégaphone1 avec un remplissage uni">
            <a:extLst>
              <a:ext uri="{FF2B5EF4-FFF2-40B4-BE49-F238E27FC236}">
                <a16:creationId xmlns:a16="http://schemas.microsoft.com/office/drawing/2014/main" id="{D1914257-2B35-6FFE-B2D4-0E5182D44C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6316" y="1509251"/>
            <a:ext cx="376708" cy="376708"/>
          </a:xfrm>
          <a:prstGeom prst="rect">
            <a:avLst/>
          </a:prstGeom>
        </p:spPr>
      </p:pic>
      <p:pic>
        <p:nvPicPr>
          <p:cNvPr id="51" name="Graphique 50" descr="Homme scientifique avec un remplissage uni">
            <a:extLst>
              <a:ext uri="{FF2B5EF4-FFF2-40B4-BE49-F238E27FC236}">
                <a16:creationId xmlns:a16="http://schemas.microsoft.com/office/drawing/2014/main" id="{0857E4F3-8543-E7AC-13D7-693F26FE80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0551" y="2287836"/>
            <a:ext cx="378000" cy="378000"/>
          </a:xfrm>
          <a:prstGeom prst="rect">
            <a:avLst/>
          </a:prstGeom>
        </p:spPr>
      </p:pic>
      <p:pic>
        <p:nvPicPr>
          <p:cNvPr id="53" name="Graphique 52" descr="Main ouverte avec une plante avec un remplissage uni">
            <a:extLst>
              <a:ext uri="{FF2B5EF4-FFF2-40B4-BE49-F238E27FC236}">
                <a16:creationId xmlns:a16="http://schemas.microsoft.com/office/drawing/2014/main" id="{83B79504-AE37-E297-EB1A-F5D0931575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1000" y="3160810"/>
            <a:ext cx="378000" cy="378000"/>
          </a:xfrm>
          <a:prstGeom prst="rect">
            <a:avLst/>
          </a:prstGeom>
        </p:spPr>
      </p:pic>
      <p:pic>
        <p:nvPicPr>
          <p:cNvPr id="55" name="Graphique 54" descr="Arbre avec racines avec un remplissage uni">
            <a:extLst>
              <a:ext uri="{FF2B5EF4-FFF2-40B4-BE49-F238E27FC236}">
                <a16:creationId xmlns:a16="http://schemas.microsoft.com/office/drawing/2014/main" id="{D5FC2FE4-7489-C9BC-EDA1-802A0E67B3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89034" y="4962227"/>
            <a:ext cx="378000" cy="378000"/>
          </a:xfrm>
          <a:prstGeom prst="rect">
            <a:avLst/>
          </a:prstGeom>
        </p:spPr>
      </p:pic>
      <p:pic>
        <p:nvPicPr>
          <p:cNvPr id="57" name="Graphique 56" descr="Feuille avec un remplissage uni">
            <a:extLst>
              <a:ext uri="{FF2B5EF4-FFF2-40B4-BE49-F238E27FC236}">
                <a16:creationId xmlns:a16="http://schemas.microsoft.com/office/drawing/2014/main" id="{BCAF8127-F301-3C5C-7127-DE686A01D8A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84014" y="3987115"/>
            <a:ext cx="378000" cy="378000"/>
          </a:xfrm>
          <a:prstGeom prst="rect">
            <a:avLst/>
          </a:prstGeom>
        </p:spPr>
      </p:pic>
    </p:spTree>
    <p:extLst>
      <p:ext uri="{BB962C8B-B14F-4D97-AF65-F5344CB8AC3E}">
        <p14:creationId xmlns:p14="http://schemas.microsoft.com/office/powerpoint/2010/main" val="2789890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Image 19" descr="Une image contenant récif&#10;&#10;Description générée automatiquement">
            <a:extLst>
              <a:ext uri="{FF2B5EF4-FFF2-40B4-BE49-F238E27FC236}">
                <a16:creationId xmlns:a16="http://schemas.microsoft.com/office/drawing/2014/main" id="{81092ECF-912E-4114-B54E-2E318F1D23EC}"/>
              </a:ext>
            </a:extLst>
          </p:cNvPr>
          <p:cNvPicPr>
            <a:picLocks noChangeAspect="1"/>
          </p:cNvPicPr>
          <p:nvPr/>
        </p:nvPicPr>
        <p:blipFill rotWithShape="1">
          <a:blip r:embed="rId3">
            <a:extLst>
              <a:ext uri="{28A0092B-C50C-407E-A947-70E740481C1C}">
                <a14:useLocalDpi xmlns:a14="http://schemas.microsoft.com/office/drawing/2010/main" val="0"/>
              </a:ext>
            </a:extLst>
          </a:blip>
          <a:srcRect t="34271" b="12964"/>
          <a:stretch/>
        </p:blipFill>
        <p:spPr>
          <a:xfrm>
            <a:off x="0" y="1520686"/>
            <a:ext cx="12192000" cy="4284578"/>
          </a:xfrm>
          <a:prstGeom prst="rect">
            <a:avLst/>
          </a:prstGeom>
        </p:spPr>
      </p:pic>
      <p:sp>
        <p:nvSpPr>
          <p:cNvPr id="28" name="Rectangle 27">
            <a:extLst>
              <a:ext uri="{FF2B5EF4-FFF2-40B4-BE49-F238E27FC236}">
                <a16:creationId xmlns:a16="http://schemas.microsoft.com/office/drawing/2014/main" id="{603898E3-BC34-4739-A24A-98B045BBCB06}"/>
              </a:ext>
            </a:extLst>
          </p:cNvPr>
          <p:cNvSpPr/>
          <p:nvPr/>
        </p:nvSpPr>
        <p:spPr>
          <a:xfrm>
            <a:off x="-1" y="1497737"/>
            <a:ext cx="12192000" cy="4297630"/>
          </a:xfrm>
          <a:prstGeom prst="rect">
            <a:avLst/>
          </a:prstGeom>
          <a:solidFill>
            <a:schemeClr val="bg1">
              <a:alpha val="34000"/>
            </a:schemeClr>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Espace réservé de la date 1"/>
          <p:cNvSpPr>
            <a:spLocks noGrp="1"/>
          </p:cNvSpPr>
          <p:nvPr>
            <p:ph type="dt" sz="half" idx="10"/>
          </p:nvPr>
        </p:nvSpPr>
        <p:spPr bwMode="gray"/>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prstClr val="black">
                    <a:alpha val="0"/>
                  </a:prstClr>
                </a:solidFill>
                <a:effectLst/>
                <a:uLnTx/>
                <a:uFillTx/>
                <a:latin typeface="LOREAL Essentielle" pitchFamily="2" charset="0"/>
                <a:ea typeface="+mn-ea"/>
                <a:cs typeface="+mn-cs"/>
              </a:rPr>
              <a:t>Date</a:t>
            </a:r>
          </a:p>
        </p:txBody>
      </p:sp>
      <p:sp>
        <p:nvSpPr>
          <p:cNvPr id="3" name="Espace réservé du pied de page 2"/>
          <p:cNvSpPr>
            <a:spLocks noGrp="1"/>
          </p:cNvSpPr>
          <p:nvPr>
            <p:ph type="ftr" sz="quarter" idx="11"/>
          </p:nvPr>
        </p:nvSpPr>
        <p:spPr bwMode="gray"/>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prstClr val="black">
                    <a:alpha val="0"/>
                  </a:prstClr>
                </a:solidFill>
                <a:effectLst/>
                <a:uLnTx/>
                <a:uFillTx/>
                <a:latin typeface="LOREAL Essentielle" pitchFamily="2" charset="0"/>
                <a:ea typeface="+mn-ea"/>
                <a:cs typeface="+mn-cs"/>
              </a:rPr>
              <a:t>Footer can be personalized as follow: Insert / Header and footer</a:t>
            </a:r>
          </a:p>
        </p:txBody>
      </p:sp>
      <p:sp>
        <p:nvSpPr>
          <p:cNvPr id="23" name="Titre 6">
            <a:extLst>
              <a:ext uri="{FF2B5EF4-FFF2-40B4-BE49-F238E27FC236}">
                <a16:creationId xmlns:a16="http://schemas.microsoft.com/office/drawing/2014/main" id="{BDE8354D-86E7-4E60-B0AC-22EDC0C32941}"/>
              </a:ext>
            </a:extLst>
          </p:cNvPr>
          <p:cNvSpPr>
            <a:spLocks noGrp="1"/>
          </p:cNvSpPr>
          <p:nvPr>
            <p:ph type="title"/>
          </p:nvPr>
        </p:nvSpPr>
        <p:spPr bwMode="gray">
          <a:xfrm>
            <a:off x="180000" y="276008"/>
            <a:ext cx="6840000" cy="360000"/>
          </a:xfrm>
        </p:spPr>
        <p:txBody>
          <a:bodyPr/>
          <a:lstStyle/>
          <a:p>
            <a:r>
              <a:rPr lang="en-US" dirty="0">
                <a:latin typeface="LOREAL Essentielle" pitchFamily="2" charset="0"/>
              </a:rPr>
              <a:t>Our PILLARS in</a:t>
            </a:r>
          </a:p>
        </p:txBody>
      </p:sp>
      <p:sp>
        <p:nvSpPr>
          <p:cNvPr id="12" name="Rectangle 11">
            <a:extLst>
              <a:ext uri="{FF2B5EF4-FFF2-40B4-BE49-F238E27FC236}">
                <a16:creationId xmlns:a16="http://schemas.microsoft.com/office/drawing/2014/main" id="{3C1AB846-E61F-4E2A-AD18-F959D4CEA479}"/>
              </a:ext>
            </a:extLst>
          </p:cNvPr>
          <p:cNvSpPr/>
          <p:nvPr/>
        </p:nvSpPr>
        <p:spPr>
          <a:xfrm>
            <a:off x="479376" y="5805264"/>
            <a:ext cx="1944216" cy="837618"/>
          </a:xfrm>
          <a:prstGeom prst="rect">
            <a:avLst/>
          </a:pr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OREAL Essentielle" pitchFamily="2" charset="0"/>
              <a:ea typeface="+mn-ea"/>
              <a:cs typeface="+mn-cs"/>
            </a:endParaRPr>
          </a:p>
        </p:txBody>
      </p:sp>
      <p:sp>
        <p:nvSpPr>
          <p:cNvPr id="13" name="Espace réservé du texte 7">
            <a:extLst>
              <a:ext uri="{FF2B5EF4-FFF2-40B4-BE49-F238E27FC236}">
                <a16:creationId xmlns:a16="http://schemas.microsoft.com/office/drawing/2014/main" id="{44608D85-7C87-44B1-A5E8-9D78F778A36C}"/>
              </a:ext>
            </a:extLst>
          </p:cNvPr>
          <p:cNvSpPr>
            <a:spLocks noGrp="1"/>
          </p:cNvSpPr>
          <p:nvPr>
            <p:ph type="body" sz="quarter" idx="13"/>
          </p:nvPr>
        </p:nvSpPr>
        <p:spPr bwMode="gray">
          <a:xfrm>
            <a:off x="180000" y="616964"/>
            <a:ext cx="6840000" cy="360000"/>
          </a:xfrm>
        </p:spPr>
        <p:txBody>
          <a:bodyPr/>
          <a:lstStyle/>
          <a:p>
            <a:r>
              <a:rPr lang="en-US" dirty="0">
                <a:latin typeface="LOREAL Essentielle" pitchFamily="2" charset="0"/>
              </a:rPr>
              <a:t>Corporate responsibility</a:t>
            </a:r>
          </a:p>
        </p:txBody>
      </p:sp>
      <p:sp>
        <p:nvSpPr>
          <p:cNvPr id="10" name="ZoneTexte 9">
            <a:extLst>
              <a:ext uri="{FF2B5EF4-FFF2-40B4-BE49-F238E27FC236}">
                <a16:creationId xmlns:a16="http://schemas.microsoft.com/office/drawing/2014/main" id="{63E3E5A0-327F-4A49-AD9E-1A17ECB2BF8E}"/>
              </a:ext>
            </a:extLst>
          </p:cNvPr>
          <p:cNvSpPr txBox="1"/>
          <p:nvPr/>
        </p:nvSpPr>
        <p:spPr>
          <a:xfrm>
            <a:off x="5461434" y="6422699"/>
            <a:ext cx="1269131" cy="369332"/>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OREAL Essentielle" pitchFamily="2" charset="0"/>
              <a:ea typeface="+mn-ea"/>
              <a:cs typeface="+mn-cs"/>
            </a:endParaRPr>
          </a:p>
        </p:txBody>
      </p:sp>
      <p:grpSp>
        <p:nvGrpSpPr>
          <p:cNvPr id="4" name="Groupe 3">
            <a:extLst>
              <a:ext uri="{FF2B5EF4-FFF2-40B4-BE49-F238E27FC236}">
                <a16:creationId xmlns:a16="http://schemas.microsoft.com/office/drawing/2014/main" id="{F648BDF5-2F8C-4607-9508-8DC11E461118}"/>
              </a:ext>
            </a:extLst>
          </p:cNvPr>
          <p:cNvGrpSpPr/>
          <p:nvPr/>
        </p:nvGrpSpPr>
        <p:grpSpPr>
          <a:xfrm>
            <a:off x="880460" y="2070807"/>
            <a:ext cx="10451632" cy="3240000"/>
            <a:chOff x="880461" y="1871264"/>
            <a:chExt cx="10451632" cy="3240000"/>
          </a:xfrm>
        </p:grpSpPr>
        <p:grpSp>
          <p:nvGrpSpPr>
            <p:cNvPr id="22" name="Groupe 21">
              <a:extLst>
                <a:ext uri="{FF2B5EF4-FFF2-40B4-BE49-F238E27FC236}">
                  <a16:creationId xmlns:a16="http://schemas.microsoft.com/office/drawing/2014/main" id="{BB52C2EA-4235-41D9-BFBA-1B6A796871E1}"/>
                </a:ext>
              </a:extLst>
            </p:cNvPr>
            <p:cNvGrpSpPr/>
            <p:nvPr/>
          </p:nvGrpSpPr>
          <p:grpSpPr>
            <a:xfrm>
              <a:off x="880461" y="1871264"/>
              <a:ext cx="10451632" cy="3240000"/>
              <a:chOff x="1387156" y="1772933"/>
              <a:chExt cx="10451632" cy="3240000"/>
            </a:xfrm>
          </p:grpSpPr>
          <p:sp>
            <p:nvSpPr>
              <p:cNvPr id="24" name="Ellipse 23">
                <a:extLst>
                  <a:ext uri="{FF2B5EF4-FFF2-40B4-BE49-F238E27FC236}">
                    <a16:creationId xmlns:a16="http://schemas.microsoft.com/office/drawing/2014/main" id="{C7956F4D-90C9-40EA-ACE4-2D5A499FB2A9}"/>
                  </a:ext>
                </a:extLst>
              </p:cNvPr>
              <p:cNvSpPr/>
              <p:nvPr/>
            </p:nvSpPr>
            <p:spPr>
              <a:xfrm>
                <a:off x="1387156" y="1772933"/>
                <a:ext cx="3240000" cy="3240000"/>
              </a:xfrm>
              <a:prstGeom prst="ellipse">
                <a:avLst/>
              </a:prstGeom>
              <a:solidFill>
                <a:srgbClr val="08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LOREAL Essentiell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LOREAL Essentielle" pitchFamily="2" charset="0"/>
                    <a:ea typeface="+mn-ea"/>
                    <a:cs typeface="+mn-cs"/>
                  </a:rPr>
                  <a:t>TRANSFORMING OURSELVES</a:t>
                </a:r>
                <a:br>
                  <a:rPr kumimoji="0" lang="en-US" sz="1600" b="1" i="0" u="none" strike="noStrike" kern="1200" cap="none" spc="0" normalizeH="0" baseline="0" noProof="0">
                    <a:ln>
                      <a:noFill/>
                    </a:ln>
                    <a:solidFill>
                      <a:prstClr val="white"/>
                    </a:solidFill>
                    <a:effectLst/>
                    <a:uLnTx/>
                    <a:uFillTx/>
                    <a:latin typeface="LOREAL Essentielle" pitchFamily="2" charset="0"/>
                    <a:ea typeface="+mn-ea"/>
                    <a:cs typeface="+mn-cs"/>
                  </a:rPr>
                </a:br>
                <a:r>
                  <a:rPr kumimoji="0" lang="en-US" sz="1600" b="0" i="0" u="none" strike="noStrike" kern="1200" cap="none" spc="0" normalizeH="0" baseline="0" noProof="0">
                    <a:ln>
                      <a:noFill/>
                    </a:ln>
                    <a:solidFill>
                      <a:prstClr val="white"/>
                    </a:solidFill>
                    <a:effectLst/>
                    <a:uLnTx/>
                    <a:uFillTx/>
                    <a:latin typeface="LOREAL Essentielle" pitchFamily="2" charset="0"/>
                    <a:ea typeface="+mn-ea"/>
                    <a:cs typeface="+mn-cs"/>
                  </a:rPr>
                  <a:t>AND RESPECTING PLANETARY BOUNDARIES</a:t>
                </a:r>
              </a:p>
            </p:txBody>
          </p:sp>
          <p:sp>
            <p:nvSpPr>
              <p:cNvPr id="25" name="Ellipse 24">
                <a:extLst>
                  <a:ext uri="{FF2B5EF4-FFF2-40B4-BE49-F238E27FC236}">
                    <a16:creationId xmlns:a16="http://schemas.microsoft.com/office/drawing/2014/main" id="{5F402BB2-7886-4AE0-8ACC-D3F34BAADB09}"/>
                  </a:ext>
                </a:extLst>
              </p:cNvPr>
              <p:cNvSpPr/>
              <p:nvPr/>
            </p:nvSpPr>
            <p:spPr>
              <a:xfrm>
                <a:off x="8598787" y="1772933"/>
                <a:ext cx="3240001" cy="3240000"/>
              </a:xfrm>
              <a:prstGeom prst="ellipse">
                <a:avLst/>
              </a:prstGeom>
              <a:solidFill>
                <a:srgbClr val="00A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LOREAL Essentiell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LOREAL Essentiell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LOREAL Essentielle" pitchFamily="2" charset="0"/>
                    <a:ea typeface="+mn-ea"/>
                    <a:cs typeface="+mn-cs"/>
                  </a:rPr>
                  <a:t>HELPING SOLVE THE CHALLENGES OF THE WORLD </a:t>
                </a:r>
                <a:r>
                  <a:rPr kumimoji="0" lang="en-US" sz="1600" b="0" i="0" u="none" strike="noStrike" kern="1200" cap="none" spc="0" normalizeH="0" baseline="0" noProof="0">
                    <a:ln>
                      <a:noFill/>
                    </a:ln>
                    <a:solidFill>
                      <a:prstClr val="white"/>
                    </a:solidFill>
                    <a:effectLst/>
                    <a:uLnTx/>
                    <a:uFillTx/>
                    <a:latin typeface="LOREAL Essentielle" pitchFamily="2" charset="0"/>
                    <a:ea typeface="+mn-ea"/>
                    <a:cs typeface="+mn-cs"/>
                  </a:rPr>
                  <a:t>BY SUPPORTING SOCIAL AND ENVIRONMENTAL NEEDS</a:t>
                </a:r>
              </a:p>
            </p:txBody>
          </p:sp>
        </p:grpSp>
        <p:sp>
          <p:nvSpPr>
            <p:cNvPr id="14" name="Ellipse 13">
              <a:extLst>
                <a:ext uri="{FF2B5EF4-FFF2-40B4-BE49-F238E27FC236}">
                  <a16:creationId xmlns:a16="http://schemas.microsoft.com/office/drawing/2014/main" id="{83534986-CCF9-4D98-8191-119BEA3E2435}"/>
                </a:ext>
              </a:extLst>
            </p:cNvPr>
            <p:cNvSpPr/>
            <p:nvPr/>
          </p:nvSpPr>
          <p:spPr>
            <a:xfrm>
              <a:off x="4486276" y="1871264"/>
              <a:ext cx="3240001" cy="3240000"/>
            </a:xfrm>
            <a:prstGeom prst="ellipse">
              <a:avLst/>
            </a:prstGeom>
            <a:solidFill>
              <a:srgbClr val="21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OREAL Essentiell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OREAL Essentiell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LOREAL Essentielle" pitchFamily="2" charset="0"/>
                  <a:ea typeface="+mn-ea"/>
                  <a:cs typeface="+mn-cs"/>
                </a:rPr>
                <a:t>EMPOWERING OUR BUSINESS ECOSYSTEM </a:t>
              </a:r>
              <a:r>
                <a:rPr kumimoji="0" lang="en-US" sz="1600" b="0" i="0" u="none" strike="noStrike" kern="1200" cap="none" spc="0" normalizeH="0" baseline="0" noProof="0">
                  <a:ln>
                    <a:noFill/>
                  </a:ln>
                  <a:solidFill>
                    <a:prstClr val="white"/>
                  </a:solidFill>
                  <a:effectLst/>
                  <a:uLnTx/>
                  <a:uFillTx/>
                  <a:latin typeface="LOREAL Essentielle" pitchFamily="2" charset="0"/>
                  <a:ea typeface="+mn-ea"/>
                  <a:cs typeface="+mn-cs"/>
                </a:rPr>
                <a:t>HELPING IT TRANSITION TO A MORE SUSTAINABLE WORLD</a:t>
              </a:r>
            </a:p>
          </p:txBody>
        </p:sp>
        <p:sp>
          <p:nvSpPr>
            <p:cNvPr id="16" name="Titre 3">
              <a:extLst>
                <a:ext uri="{FF2B5EF4-FFF2-40B4-BE49-F238E27FC236}">
                  <a16:creationId xmlns:a16="http://schemas.microsoft.com/office/drawing/2014/main" id="{984EA34D-072E-4A1E-994B-057137E489DA}"/>
                </a:ext>
              </a:extLst>
            </p:cNvPr>
            <p:cNvSpPr txBox="1">
              <a:spLocks/>
            </p:cNvSpPr>
            <p:nvPr/>
          </p:nvSpPr>
          <p:spPr bwMode="gray">
            <a:xfrm>
              <a:off x="2317828" y="1986872"/>
              <a:ext cx="365266" cy="61847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all" spc="0" normalizeH="0" baseline="0" noProof="0">
                  <a:ln>
                    <a:noFill/>
                  </a:ln>
                  <a:solidFill>
                    <a:prstClr val="white"/>
                  </a:solidFill>
                  <a:effectLst/>
                  <a:uLnTx/>
                  <a:uFillTx/>
                  <a:latin typeface="LOREAL Essentielle" pitchFamily="2" charset="0"/>
                  <a:ea typeface="+mj-ea"/>
                  <a:cs typeface="Times New Roman" panose="02020603050405020304" pitchFamily="18" charset="0"/>
                </a:rPr>
                <a:t>1</a:t>
              </a:r>
            </a:p>
          </p:txBody>
        </p:sp>
        <p:sp>
          <p:nvSpPr>
            <p:cNvPr id="17" name="Titre 3">
              <a:extLst>
                <a:ext uri="{FF2B5EF4-FFF2-40B4-BE49-F238E27FC236}">
                  <a16:creationId xmlns:a16="http://schemas.microsoft.com/office/drawing/2014/main" id="{074EE164-988F-4AE0-A9DE-BEBE9441D024}"/>
                </a:ext>
              </a:extLst>
            </p:cNvPr>
            <p:cNvSpPr txBox="1">
              <a:spLocks/>
            </p:cNvSpPr>
            <p:nvPr/>
          </p:nvSpPr>
          <p:spPr bwMode="gray">
            <a:xfrm>
              <a:off x="5873091" y="1986872"/>
              <a:ext cx="466370" cy="61847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all" spc="0" normalizeH="0" baseline="0" noProof="0">
                  <a:ln>
                    <a:noFill/>
                  </a:ln>
                  <a:solidFill>
                    <a:prstClr val="white"/>
                  </a:solidFill>
                  <a:effectLst/>
                  <a:uLnTx/>
                  <a:uFillTx/>
                  <a:latin typeface="LOREAL Essentielle" pitchFamily="2" charset="0"/>
                  <a:ea typeface="+mj-ea"/>
                  <a:cs typeface="Times New Roman" panose="02020603050405020304" pitchFamily="18" charset="0"/>
                </a:rPr>
                <a:t>2</a:t>
              </a:r>
            </a:p>
          </p:txBody>
        </p:sp>
        <p:sp>
          <p:nvSpPr>
            <p:cNvPr id="18" name="Titre 3">
              <a:extLst>
                <a:ext uri="{FF2B5EF4-FFF2-40B4-BE49-F238E27FC236}">
                  <a16:creationId xmlns:a16="http://schemas.microsoft.com/office/drawing/2014/main" id="{DF895669-E518-4076-B705-260B092C56C3}"/>
                </a:ext>
              </a:extLst>
            </p:cNvPr>
            <p:cNvSpPr txBox="1">
              <a:spLocks/>
            </p:cNvSpPr>
            <p:nvPr/>
          </p:nvSpPr>
          <p:spPr bwMode="gray">
            <a:xfrm>
              <a:off x="9478907" y="1986872"/>
              <a:ext cx="466370" cy="61847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baseline="0">
                  <a:solidFill>
                    <a:schemeClr val="bg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all" spc="0" normalizeH="0" baseline="0" noProof="0">
                  <a:ln>
                    <a:noFill/>
                  </a:ln>
                  <a:solidFill>
                    <a:prstClr val="white"/>
                  </a:solidFill>
                  <a:effectLst/>
                  <a:uLnTx/>
                  <a:uFillTx/>
                  <a:latin typeface="LOREAL Essentielle" pitchFamily="2" charset="0"/>
                  <a:ea typeface="+mj-ea"/>
                  <a:cs typeface="Times New Roman" panose="02020603050405020304" pitchFamily="18" charset="0"/>
                </a:rPr>
                <a:t>3</a:t>
              </a:r>
            </a:p>
          </p:txBody>
        </p:sp>
      </p:grpSp>
    </p:spTree>
    <p:extLst>
      <p:ext uri="{BB962C8B-B14F-4D97-AF65-F5344CB8AC3E}">
        <p14:creationId xmlns:p14="http://schemas.microsoft.com/office/powerpoint/2010/main" val="1192553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Image 19" descr="Une image contenant récif&#10;&#10;Description générée automatiquement">
            <a:extLst>
              <a:ext uri="{FF2B5EF4-FFF2-40B4-BE49-F238E27FC236}">
                <a16:creationId xmlns:a16="http://schemas.microsoft.com/office/drawing/2014/main" id="{81092ECF-912E-4114-B54E-2E318F1D23EC}"/>
              </a:ext>
            </a:extLst>
          </p:cNvPr>
          <p:cNvPicPr>
            <a:picLocks noChangeAspect="1"/>
          </p:cNvPicPr>
          <p:nvPr/>
        </p:nvPicPr>
        <p:blipFill rotWithShape="1">
          <a:blip r:embed="rId3">
            <a:extLst>
              <a:ext uri="{28A0092B-C50C-407E-A947-70E740481C1C}">
                <a14:useLocalDpi xmlns:a14="http://schemas.microsoft.com/office/drawing/2010/main" val="0"/>
              </a:ext>
            </a:extLst>
          </a:blip>
          <a:srcRect t="34271" b="12964"/>
          <a:stretch/>
        </p:blipFill>
        <p:spPr>
          <a:xfrm>
            <a:off x="-1" y="1063739"/>
            <a:ext cx="12192000" cy="4284578"/>
          </a:xfrm>
          <a:prstGeom prst="rect">
            <a:avLst/>
          </a:prstGeom>
        </p:spPr>
      </p:pic>
      <p:sp>
        <p:nvSpPr>
          <p:cNvPr id="2" name="Espace réservé de la date 1"/>
          <p:cNvSpPr>
            <a:spLocks noGrp="1"/>
          </p:cNvSpPr>
          <p:nvPr>
            <p:ph type="dt" sz="half" idx="10"/>
          </p:nvPr>
        </p:nvSpPr>
        <p:spPr bwMode="gray">
          <a:xfrm>
            <a:off x="0" y="6308349"/>
            <a:ext cx="180000" cy="180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prstClr val="black">
                    <a:alpha val="0"/>
                  </a:prstClr>
                </a:solidFill>
                <a:effectLst/>
                <a:uLnTx/>
                <a:uFillTx/>
                <a:latin typeface="LOREAL Essentielle" pitchFamily="2" charset="0"/>
                <a:ea typeface="+mn-ea"/>
                <a:cs typeface="+mn-cs"/>
              </a:rPr>
              <a:t>Date</a:t>
            </a:r>
          </a:p>
        </p:txBody>
      </p:sp>
      <p:sp>
        <p:nvSpPr>
          <p:cNvPr id="3" name="Espace réservé du pied de page 2"/>
          <p:cNvSpPr>
            <a:spLocks noGrp="1"/>
          </p:cNvSpPr>
          <p:nvPr>
            <p:ph type="ftr" sz="quarter" idx="11"/>
          </p:nvPr>
        </p:nvSpPr>
        <p:spPr bwMode="gray">
          <a:xfrm>
            <a:off x="0" y="6308349"/>
            <a:ext cx="180000" cy="180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prstClr val="black">
                    <a:alpha val="0"/>
                  </a:prstClr>
                </a:solidFill>
                <a:effectLst/>
                <a:uLnTx/>
                <a:uFillTx/>
                <a:latin typeface="LOREAL Essentielle" pitchFamily="2" charset="0"/>
                <a:ea typeface="+mn-ea"/>
                <a:cs typeface="+mn-cs"/>
              </a:rPr>
              <a:t>Footer can be personalized as follow: Insert / Header and footer</a:t>
            </a:r>
          </a:p>
        </p:txBody>
      </p:sp>
      <p:sp>
        <p:nvSpPr>
          <p:cNvPr id="12" name="Rectangle 11">
            <a:extLst>
              <a:ext uri="{FF2B5EF4-FFF2-40B4-BE49-F238E27FC236}">
                <a16:creationId xmlns:a16="http://schemas.microsoft.com/office/drawing/2014/main" id="{3C1AB846-E61F-4E2A-AD18-F959D4CEA479}"/>
              </a:ext>
            </a:extLst>
          </p:cNvPr>
          <p:cNvSpPr/>
          <p:nvPr/>
        </p:nvSpPr>
        <p:spPr>
          <a:xfrm>
            <a:off x="479376" y="5435613"/>
            <a:ext cx="1944216" cy="837618"/>
          </a:xfrm>
          <a:prstGeom prst="rect">
            <a:avLst/>
          </a:pr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OREAL Essentielle" pitchFamily="2" charset="0"/>
              <a:ea typeface="+mn-ea"/>
              <a:cs typeface="+mn-cs"/>
            </a:endParaRPr>
          </a:p>
        </p:txBody>
      </p:sp>
      <p:sp>
        <p:nvSpPr>
          <p:cNvPr id="10" name="ZoneTexte 9">
            <a:extLst>
              <a:ext uri="{FF2B5EF4-FFF2-40B4-BE49-F238E27FC236}">
                <a16:creationId xmlns:a16="http://schemas.microsoft.com/office/drawing/2014/main" id="{63E3E5A0-327F-4A49-AD9E-1A17ECB2BF8E}"/>
              </a:ext>
            </a:extLst>
          </p:cNvPr>
          <p:cNvSpPr txBox="1"/>
          <p:nvPr/>
        </p:nvSpPr>
        <p:spPr>
          <a:xfrm>
            <a:off x="5461434" y="6053048"/>
            <a:ext cx="1269131" cy="369332"/>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OREAL Essentielle" pitchFamily="2" charset="0"/>
              <a:ea typeface="+mn-ea"/>
              <a:cs typeface="+mn-cs"/>
            </a:endParaRPr>
          </a:p>
        </p:txBody>
      </p:sp>
      <p:sp>
        <p:nvSpPr>
          <p:cNvPr id="15" name="Rectangle 14">
            <a:extLst>
              <a:ext uri="{FF2B5EF4-FFF2-40B4-BE49-F238E27FC236}">
                <a16:creationId xmlns:a16="http://schemas.microsoft.com/office/drawing/2014/main" id="{4512AB64-ACAD-D314-7E2C-6F8437258B3F}"/>
              </a:ext>
            </a:extLst>
          </p:cNvPr>
          <p:cNvSpPr/>
          <p:nvPr/>
        </p:nvSpPr>
        <p:spPr>
          <a:xfrm>
            <a:off x="0" y="1063739"/>
            <a:ext cx="12191998" cy="4347020"/>
          </a:xfrm>
          <a:prstGeom prst="rect">
            <a:avLst/>
          </a:prstGeom>
          <a:solidFill>
            <a:schemeClr val="bg1">
              <a:alpha val="70000"/>
            </a:schemeClr>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p>
        </p:txBody>
      </p:sp>
      <p:pic>
        <p:nvPicPr>
          <p:cNvPr id="6" name="Picture 5">
            <a:extLst>
              <a:ext uri="{FF2B5EF4-FFF2-40B4-BE49-F238E27FC236}">
                <a16:creationId xmlns:a16="http://schemas.microsoft.com/office/drawing/2014/main" id="{F9259B6B-63AD-1E1B-A709-67259D8CC7FB}"/>
              </a:ext>
            </a:extLst>
          </p:cNvPr>
          <p:cNvPicPr>
            <a:picLocks noChangeAspect="1"/>
          </p:cNvPicPr>
          <p:nvPr/>
        </p:nvPicPr>
        <p:blipFill>
          <a:blip r:embed="rId4"/>
          <a:stretch>
            <a:fillRect/>
          </a:stretch>
        </p:blipFill>
        <p:spPr>
          <a:xfrm>
            <a:off x="2899116" y="1836165"/>
            <a:ext cx="2618071" cy="2612134"/>
          </a:xfrm>
          <a:prstGeom prst="rect">
            <a:avLst/>
          </a:prstGeom>
        </p:spPr>
      </p:pic>
      <p:pic>
        <p:nvPicPr>
          <p:cNvPr id="7" name="Picture 6">
            <a:extLst>
              <a:ext uri="{FF2B5EF4-FFF2-40B4-BE49-F238E27FC236}">
                <a16:creationId xmlns:a16="http://schemas.microsoft.com/office/drawing/2014/main" id="{810FB79A-59B9-073F-8101-6C11DC1F5593}"/>
              </a:ext>
            </a:extLst>
          </p:cNvPr>
          <p:cNvPicPr>
            <a:picLocks noChangeAspect="1"/>
          </p:cNvPicPr>
          <p:nvPr/>
        </p:nvPicPr>
        <p:blipFill rotWithShape="1">
          <a:blip r:embed="rId5"/>
          <a:srcRect t="5057" b="-1343"/>
          <a:stretch/>
        </p:blipFill>
        <p:spPr>
          <a:xfrm>
            <a:off x="5791295" y="1836165"/>
            <a:ext cx="3200614" cy="2612134"/>
          </a:xfrm>
          <a:prstGeom prst="rect">
            <a:avLst/>
          </a:prstGeom>
        </p:spPr>
      </p:pic>
      <p:pic>
        <p:nvPicPr>
          <p:cNvPr id="8" name="Image 4" descr="Une image contenant texte&#10;&#10;Description générée automatiquement">
            <a:extLst>
              <a:ext uri="{FF2B5EF4-FFF2-40B4-BE49-F238E27FC236}">
                <a16:creationId xmlns:a16="http://schemas.microsoft.com/office/drawing/2014/main" id="{C6AED33D-C29F-C7BD-1FB1-4E293C75CE9B}"/>
              </a:ext>
            </a:extLst>
          </p:cNvPr>
          <p:cNvPicPr>
            <a:picLocks noChangeAspect="1"/>
          </p:cNvPicPr>
          <p:nvPr/>
        </p:nvPicPr>
        <p:blipFill rotWithShape="1">
          <a:blip r:embed="rId6">
            <a:extLst>
              <a:ext uri="{28A0092B-C50C-407E-A947-70E740481C1C}">
                <a14:useLocalDpi xmlns:a14="http://schemas.microsoft.com/office/drawing/2010/main" val="0"/>
              </a:ext>
            </a:extLst>
          </a:blip>
          <a:srcRect l="32399" t="53508" r="29154" b="5705"/>
          <a:stretch/>
        </p:blipFill>
        <p:spPr>
          <a:xfrm>
            <a:off x="9205420" y="1836164"/>
            <a:ext cx="2899332" cy="2612133"/>
          </a:xfrm>
          <a:prstGeom prst="rect">
            <a:avLst/>
          </a:prstGeom>
        </p:spPr>
      </p:pic>
      <p:pic>
        <p:nvPicPr>
          <p:cNvPr id="9" name="Image 18" descr="Une image contenant texte, en bois, règle&#10;&#10;Description générée automatiquement">
            <a:extLst>
              <a:ext uri="{FF2B5EF4-FFF2-40B4-BE49-F238E27FC236}">
                <a16:creationId xmlns:a16="http://schemas.microsoft.com/office/drawing/2014/main" id="{B7AEBB9C-A950-AE15-979F-F174A093E47D}"/>
              </a:ext>
            </a:extLst>
          </p:cNvPr>
          <p:cNvPicPr>
            <a:picLocks noChangeAspect="1"/>
          </p:cNvPicPr>
          <p:nvPr/>
        </p:nvPicPr>
        <p:blipFill rotWithShape="1">
          <a:blip r:embed="rId7">
            <a:extLst>
              <a:ext uri="{28A0092B-C50C-407E-A947-70E740481C1C}">
                <a14:useLocalDpi xmlns:a14="http://schemas.microsoft.com/office/drawing/2010/main" val="0"/>
              </a:ext>
            </a:extLst>
          </a:blip>
          <a:srcRect l="23388" t="28843" r="49338" b="30445"/>
          <a:stretch/>
        </p:blipFill>
        <p:spPr>
          <a:xfrm>
            <a:off x="2" y="1841842"/>
            <a:ext cx="2618071" cy="2606457"/>
          </a:xfrm>
          <a:prstGeom prst="rect">
            <a:avLst/>
          </a:prstGeom>
        </p:spPr>
      </p:pic>
      <p:sp>
        <p:nvSpPr>
          <p:cNvPr id="29" name="Titre 6">
            <a:extLst>
              <a:ext uri="{FF2B5EF4-FFF2-40B4-BE49-F238E27FC236}">
                <a16:creationId xmlns:a16="http://schemas.microsoft.com/office/drawing/2014/main" id="{6E28CBE3-3453-184A-55DB-CC72B45D73E4}"/>
              </a:ext>
            </a:extLst>
          </p:cNvPr>
          <p:cNvSpPr>
            <a:spLocks noGrp="1"/>
          </p:cNvSpPr>
          <p:nvPr>
            <p:ph type="title"/>
          </p:nvPr>
        </p:nvSpPr>
        <p:spPr bwMode="gray">
          <a:xfrm>
            <a:off x="113969" y="163721"/>
            <a:ext cx="6840000" cy="360000"/>
          </a:xfrm>
        </p:spPr>
        <p:txBody>
          <a:bodyPr/>
          <a:lstStyle/>
          <a:p>
            <a:r>
              <a:rPr lang="en-US" dirty="0" err="1">
                <a:latin typeface="LOREAL Essentielle" pitchFamily="2" charset="0"/>
              </a:rPr>
              <a:t>L’oréal</a:t>
            </a:r>
            <a:r>
              <a:rPr lang="en-US" dirty="0">
                <a:latin typeface="LOREAL Essentielle" pitchFamily="2" charset="0"/>
              </a:rPr>
              <a:t> for the future</a:t>
            </a:r>
          </a:p>
        </p:txBody>
      </p:sp>
      <p:sp>
        <p:nvSpPr>
          <p:cNvPr id="30" name="Espace réservé du texte 7">
            <a:extLst>
              <a:ext uri="{FF2B5EF4-FFF2-40B4-BE49-F238E27FC236}">
                <a16:creationId xmlns:a16="http://schemas.microsoft.com/office/drawing/2014/main" id="{4343A276-C7BF-42AD-AA58-76434DFADEAD}"/>
              </a:ext>
            </a:extLst>
          </p:cNvPr>
          <p:cNvSpPr>
            <a:spLocks noGrp="1"/>
          </p:cNvSpPr>
          <p:nvPr>
            <p:ph type="body" sz="quarter" idx="13"/>
          </p:nvPr>
        </p:nvSpPr>
        <p:spPr bwMode="gray">
          <a:xfrm>
            <a:off x="113969" y="527547"/>
            <a:ext cx="6840000" cy="360000"/>
          </a:xfrm>
        </p:spPr>
        <p:txBody>
          <a:bodyPr/>
          <a:lstStyle/>
          <a:p>
            <a:r>
              <a:rPr lang="en-US" dirty="0">
                <a:latin typeface="LOREAL Essentielle" pitchFamily="2" charset="0"/>
              </a:rPr>
              <a:t>Onboarding our suppliers &amp; consumers</a:t>
            </a:r>
            <a:endParaRPr lang="en-US" b="1" dirty="0">
              <a:latin typeface="LOREAL Essentielle" pitchFamily="2" charset="0"/>
            </a:endParaRPr>
          </a:p>
        </p:txBody>
      </p:sp>
    </p:spTree>
    <p:extLst>
      <p:ext uri="{BB962C8B-B14F-4D97-AF65-F5344CB8AC3E}">
        <p14:creationId xmlns:p14="http://schemas.microsoft.com/office/powerpoint/2010/main" val="2646729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6A0199-B3BD-4299-9098-462567FAB84C}"/>
              </a:ext>
            </a:extLst>
          </p:cNvPr>
          <p:cNvPicPr>
            <a:picLocks noChangeAspect="1"/>
          </p:cNvPicPr>
          <p:nvPr/>
        </p:nvPicPr>
        <p:blipFill>
          <a:blip r:embed="rId2"/>
          <a:stretch>
            <a:fillRect/>
          </a:stretch>
        </p:blipFill>
        <p:spPr>
          <a:xfrm>
            <a:off x="0" y="0"/>
            <a:ext cx="12192000" cy="6858000"/>
          </a:xfrm>
          <a:prstGeom prst="rect">
            <a:avLst/>
          </a:prstGeom>
        </p:spPr>
      </p:pic>
      <p:sp>
        <p:nvSpPr>
          <p:cNvPr id="8" name="ZoneTexte 7">
            <a:extLst>
              <a:ext uri="{FF2B5EF4-FFF2-40B4-BE49-F238E27FC236}">
                <a16:creationId xmlns:a16="http://schemas.microsoft.com/office/drawing/2014/main" id="{3CD0C993-F1A1-4F60-9686-487FE9043EDB}"/>
              </a:ext>
            </a:extLst>
          </p:cNvPr>
          <p:cNvSpPr txBox="1"/>
          <p:nvPr/>
        </p:nvSpPr>
        <p:spPr>
          <a:xfrm>
            <a:off x="1295199" y="5851571"/>
            <a:ext cx="10896801" cy="840230"/>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w="12700">
                  <a:solidFill>
                    <a:prstClr val="white"/>
                  </a:solidFill>
                </a:ln>
                <a:solidFill>
                  <a:prstClr val="white"/>
                </a:solidFill>
                <a:effectLst/>
                <a:uLnTx/>
                <a:uFillTx/>
                <a:latin typeface="Century Gothic" panose="020B0502020202020204" pitchFamily="34" charset="0"/>
                <a:cs typeface="Arial" panose="020B0604020202020204" pitchFamily="34" charset="0"/>
              </a:rPr>
              <a:t>Thank you</a:t>
            </a:r>
            <a:endParaRPr kumimoji="0" lang="fr-FR" sz="4400" b="0" i="0" u="none" strike="noStrike" kern="1200" cap="none" spc="0" normalizeH="0" baseline="0" noProof="0" dirty="0">
              <a:ln w="12700">
                <a:solidFill>
                  <a:prstClr val="white"/>
                </a:solidFill>
              </a:ln>
              <a:solidFill>
                <a:prstClr val="white"/>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99269271"/>
      </p:ext>
    </p:extLst>
  </p:cSld>
  <p:clrMapOvr>
    <a:masterClrMapping/>
  </p:clrMapOvr>
</p:sld>
</file>

<file path=ppt/theme/theme1.xml><?xml version="1.0" encoding="utf-8"?>
<a:theme xmlns:a="http://schemas.openxmlformats.org/drawingml/2006/main" name="6_For the Future">
  <a:themeElements>
    <a:clrScheme name="L'Oréal For Women in Science">
      <a:dk1>
        <a:sysClr val="windowText" lastClr="000000"/>
      </a:dk1>
      <a:lt1>
        <a:sysClr val="window" lastClr="FFFFFF"/>
      </a:lt1>
      <a:dk2>
        <a:srgbClr val="333333"/>
      </a:dk2>
      <a:lt2>
        <a:srgbClr val="1F3549"/>
      </a:lt2>
      <a:accent1>
        <a:srgbClr val="798692"/>
      </a:accent1>
      <a:accent2>
        <a:srgbClr val="4C5D6E"/>
      </a:accent2>
      <a:accent3>
        <a:srgbClr val="999999"/>
      </a:accent3>
      <a:accent4>
        <a:srgbClr val="666666"/>
      </a:accent4>
      <a:accent5>
        <a:srgbClr val="BBB1A4"/>
      </a:accent5>
      <a:accent6>
        <a:srgbClr val="E4E0DB"/>
      </a:accent6>
      <a:hlink>
        <a:srgbClr val="000000"/>
      </a:hlink>
      <a:folHlink>
        <a:srgbClr val="000000"/>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254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For the Future">
  <a:themeElements>
    <a:clrScheme name="L'Oréal For Women in Science">
      <a:dk1>
        <a:sysClr val="windowText" lastClr="000000"/>
      </a:dk1>
      <a:lt1>
        <a:sysClr val="window" lastClr="FFFFFF"/>
      </a:lt1>
      <a:dk2>
        <a:srgbClr val="333333"/>
      </a:dk2>
      <a:lt2>
        <a:srgbClr val="1F3549"/>
      </a:lt2>
      <a:accent1>
        <a:srgbClr val="798692"/>
      </a:accent1>
      <a:accent2>
        <a:srgbClr val="4C5D6E"/>
      </a:accent2>
      <a:accent3>
        <a:srgbClr val="999999"/>
      </a:accent3>
      <a:accent4>
        <a:srgbClr val="666666"/>
      </a:accent4>
      <a:accent5>
        <a:srgbClr val="BBB1A4"/>
      </a:accent5>
      <a:accent6>
        <a:srgbClr val="E4E0DB"/>
      </a:accent6>
      <a:hlink>
        <a:srgbClr val="000000"/>
      </a:hlink>
      <a:folHlink>
        <a:srgbClr val="000000"/>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254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1_For the Future">
  <a:themeElements>
    <a:clrScheme name="L'Oréal For Women in Science">
      <a:dk1>
        <a:sysClr val="windowText" lastClr="000000"/>
      </a:dk1>
      <a:lt1>
        <a:sysClr val="window" lastClr="FFFFFF"/>
      </a:lt1>
      <a:dk2>
        <a:srgbClr val="333333"/>
      </a:dk2>
      <a:lt2>
        <a:srgbClr val="1F3549"/>
      </a:lt2>
      <a:accent1>
        <a:srgbClr val="798692"/>
      </a:accent1>
      <a:accent2>
        <a:srgbClr val="4C5D6E"/>
      </a:accent2>
      <a:accent3>
        <a:srgbClr val="999999"/>
      </a:accent3>
      <a:accent4>
        <a:srgbClr val="666666"/>
      </a:accent4>
      <a:accent5>
        <a:srgbClr val="BBB1A4"/>
      </a:accent5>
      <a:accent6>
        <a:srgbClr val="E4E0DB"/>
      </a:accent6>
      <a:hlink>
        <a:srgbClr val="000000"/>
      </a:hlink>
      <a:folHlink>
        <a:srgbClr val="000000"/>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254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605</Words>
  <Application>Microsoft Office PowerPoint</Application>
  <PresentationFormat>Widescreen</PresentationFormat>
  <Paragraphs>55</Paragraphs>
  <Slides>5</Slides>
  <Notes>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vt:i4>
      </vt:variant>
    </vt:vector>
  </HeadingPairs>
  <TitlesOfParts>
    <vt:vector size="20" baseType="lpstr">
      <vt:lpstr>Arial</vt:lpstr>
      <vt:lpstr>Arial</vt:lpstr>
      <vt:lpstr>Calibri</vt:lpstr>
      <vt:lpstr>Century Gothic</vt:lpstr>
      <vt:lpstr>Halesworth eText Medium</vt:lpstr>
      <vt:lpstr>LOREAL Essentielle</vt:lpstr>
      <vt:lpstr>Symbol</vt:lpstr>
      <vt:lpstr>Times New Roman</vt:lpstr>
      <vt:lpstr>Trenda</vt:lpstr>
      <vt:lpstr>Trenda Light</vt:lpstr>
      <vt:lpstr>Trenda Regular It</vt:lpstr>
      <vt:lpstr>Wingdings</vt:lpstr>
      <vt:lpstr>6_For the Future</vt:lpstr>
      <vt:lpstr>For the Future</vt:lpstr>
      <vt:lpstr>1_For the Future</vt:lpstr>
      <vt:lpstr>PowerPoint Presentation</vt:lpstr>
      <vt:lpstr>PowerPoint Presentation</vt:lpstr>
      <vt:lpstr>Our PILLARS in</vt:lpstr>
      <vt:lpstr>L’oréal for the future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PETRIDI Dimitra</dc:creator>
  <cp:lastModifiedBy>Fanny Babali</cp:lastModifiedBy>
  <cp:revision>4</cp:revision>
  <dcterms:created xsi:type="dcterms:W3CDTF">2023-11-20T11:23:42Z</dcterms:created>
  <dcterms:modified xsi:type="dcterms:W3CDTF">2023-11-28T13:55:58Z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3b7177-c66c-4b22-a350-7ee86f9a1e74_Enabled">
    <vt:lpwstr>true</vt:lpwstr>
  </property>
  <property fmtid="{D5CDD505-2E9C-101B-9397-08002B2CF9AE}" pid="3" name="MSIP_Label_f43b7177-c66c-4b22-a350-7ee86f9a1e74_SetDate">
    <vt:lpwstr>2023-11-20T11:33:02Z</vt:lpwstr>
  </property>
  <property fmtid="{D5CDD505-2E9C-101B-9397-08002B2CF9AE}" pid="4" name="MSIP_Label_f43b7177-c66c-4b22-a350-7ee86f9a1e74_Method">
    <vt:lpwstr>Standard</vt:lpwstr>
  </property>
  <property fmtid="{D5CDD505-2E9C-101B-9397-08002B2CF9AE}" pid="5" name="MSIP_Label_f43b7177-c66c-4b22-a350-7ee86f9a1e74_Name">
    <vt:lpwstr>C1_Internal use</vt:lpwstr>
  </property>
  <property fmtid="{D5CDD505-2E9C-101B-9397-08002B2CF9AE}" pid="6" name="MSIP_Label_f43b7177-c66c-4b22-a350-7ee86f9a1e74_SiteId">
    <vt:lpwstr>e4e1abd9-eac7-4a71-ab52-da5c998aa7ba</vt:lpwstr>
  </property>
  <property fmtid="{D5CDD505-2E9C-101B-9397-08002B2CF9AE}" pid="7" name="MSIP_Label_f43b7177-c66c-4b22-a350-7ee86f9a1e74_ActionId">
    <vt:lpwstr>4ba33e29-bd13-4d23-a8ef-98f484603e32</vt:lpwstr>
  </property>
  <property fmtid="{D5CDD505-2E9C-101B-9397-08002B2CF9AE}" pid="8" name="MSIP_Label_f43b7177-c66c-4b22-a350-7ee86f9a1e74_ContentBits">
    <vt:lpwstr>2</vt:lpwstr>
  </property>
  <property fmtid="{D5CDD505-2E9C-101B-9397-08002B2CF9AE}" pid="9" name="ClassificationContentMarkingFooterLocations">
    <vt:lpwstr>6_For the Future:6\For the Future:6\1_For the Future:6</vt:lpwstr>
  </property>
  <property fmtid="{D5CDD505-2E9C-101B-9397-08002B2CF9AE}" pid="10" name="ClassificationContentMarkingFooterText">
    <vt:lpwstr>C1 - Internal use</vt:lpwstr>
  </property>
</Properties>
</file>