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09" r:id="rId2"/>
    <p:sldId id="313" r:id="rId3"/>
    <p:sldId id="312" r:id="rId4"/>
    <p:sldId id="314" r:id="rId5"/>
  </p:sldIdLst>
  <p:sldSz cx="12188825" cy="6858000"/>
  <p:notesSz cx="6858000" cy="9144000"/>
  <p:defaultTextStyle>
    <a:defPPr>
      <a:defRPr lang="fr-FR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1">
          <p15:clr>
            <a:srgbClr val="A4A3A4"/>
          </p15:clr>
        </p15:guide>
        <p15:guide id="2" pos="38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9"/>
    <a:srgbClr val="FF00FF"/>
    <a:srgbClr val="3D3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624" y="78"/>
      </p:cViewPr>
      <p:guideLst>
        <p:guide orient="horz" pos="1741"/>
        <p:guide pos="3845"/>
      </p:guideLst>
    </p:cSldViewPr>
  </p:slideViewPr>
  <p:outlineViewPr>
    <p:cViewPr>
      <p:scale>
        <a:sx n="33" d="100"/>
        <a:sy n="33" d="100"/>
      </p:scale>
      <p:origin x="0" y="-4102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 LE BLAY" userId="39ea4431-fd85-406f-8272-41ddc3f3efdf" providerId="ADAL" clId="{E6C25F52-136C-491C-A363-A2E2709F4C53}"/>
    <pc:docChg chg="delSld">
      <pc:chgData name="Yann LE BLAY" userId="39ea4431-fd85-406f-8272-41ddc3f3efdf" providerId="ADAL" clId="{E6C25F52-136C-491C-A363-A2E2709F4C53}" dt="2024-05-07T07:03:55.088" v="53" actId="47"/>
      <pc:docMkLst>
        <pc:docMk/>
      </pc:docMkLst>
      <pc:sldChg chg="del">
        <pc:chgData name="Yann LE BLAY" userId="39ea4431-fd85-406f-8272-41ddc3f3efdf" providerId="ADAL" clId="{E6C25F52-136C-491C-A363-A2E2709F4C53}" dt="2024-05-07T07:03:55.088" v="53" actId="47"/>
        <pc:sldMkLst>
          <pc:docMk/>
          <pc:sldMk cId="3968440681" sldId="258"/>
        </pc:sldMkLst>
      </pc:sldChg>
      <pc:sldChg chg="del">
        <pc:chgData name="Yann LE BLAY" userId="39ea4431-fd85-406f-8272-41ddc3f3efdf" providerId="ADAL" clId="{E6C25F52-136C-491C-A363-A2E2709F4C53}" dt="2024-05-07T07:03:27.337" v="7" actId="47"/>
        <pc:sldMkLst>
          <pc:docMk/>
          <pc:sldMk cId="1360467535" sldId="265"/>
        </pc:sldMkLst>
      </pc:sldChg>
      <pc:sldChg chg="del">
        <pc:chgData name="Yann LE BLAY" userId="39ea4431-fd85-406f-8272-41ddc3f3efdf" providerId="ADAL" clId="{E6C25F52-136C-491C-A363-A2E2709F4C53}" dt="2024-05-07T07:03:47.850" v="52" actId="47"/>
        <pc:sldMkLst>
          <pc:docMk/>
          <pc:sldMk cId="3319999560" sldId="272"/>
        </pc:sldMkLst>
      </pc:sldChg>
      <pc:sldChg chg="del">
        <pc:chgData name="Yann LE BLAY" userId="39ea4431-fd85-406f-8272-41ddc3f3efdf" providerId="ADAL" clId="{E6C25F52-136C-491C-A363-A2E2709F4C53}" dt="2024-05-07T07:03:27.760" v="8" actId="47"/>
        <pc:sldMkLst>
          <pc:docMk/>
          <pc:sldMk cId="820182469" sldId="289"/>
        </pc:sldMkLst>
      </pc:sldChg>
      <pc:sldChg chg="del">
        <pc:chgData name="Yann LE BLAY" userId="39ea4431-fd85-406f-8272-41ddc3f3efdf" providerId="ADAL" clId="{E6C25F52-136C-491C-A363-A2E2709F4C53}" dt="2024-05-07T07:03:28.604" v="9" actId="47"/>
        <pc:sldMkLst>
          <pc:docMk/>
          <pc:sldMk cId="3830996749" sldId="290"/>
        </pc:sldMkLst>
      </pc:sldChg>
      <pc:sldChg chg="del">
        <pc:chgData name="Yann LE BLAY" userId="39ea4431-fd85-406f-8272-41ddc3f3efdf" providerId="ADAL" clId="{E6C25F52-136C-491C-A363-A2E2709F4C53}" dt="2024-05-07T07:03:26.500" v="5" actId="47"/>
        <pc:sldMkLst>
          <pc:docMk/>
          <pc:sldMk cId="1385397816" sldId="302"/>
        </pc:sldMkLst>
      </pc:sldChg>
      <pc:sldChg chg="del">
        <pc:chgData name="Yann LE BLAY" userId="39ea4431-fd85-406f-8272-41ddc3f3efdf" providerId="ADAL" clId="{E6C25F52-136C-491C-A363-A2E2709F4C53}" dt="2024-05-07T07:03:12.143" v="0" actId="47"/>
        <pc:sldMkLst>
          <pc:docMk/>
          <pc:sldMk cId="1937598991" sldId="310"/>
        </pc:sldMkLst>
      </pc:sldChg>
      <pc:sldChg chg="del">
        <pc:chgData name="Yann LE BLAY" userId="39ea4431-fd85-406f-8272-41ddc3f3efdf" providerId="ADAL" clId="{E6C25F52-136C-491C-A363-A2E2709F4C53}" dt="2024-05-07T07:03:23.765" v="3" actId="47"/>
        <pc:sldMkLst>
          <pc:docMk/>
          <pc:sldMk cId="640792441" sldId="315"/>
        </pc:sldMkLst>
      </pc:sldChg>
      <pc:sldChg chg="del">
        <pc:chgData name="Yann LE BLAY" userId="39ea4431-fd85-406f-8272-41ddc3f3efdf" providerId="ADAL" clId="{E6C25F52-136C-491C-A363-A2E2709F4C53}" dt="2024-05-07T07:03:29.806" v="12" actId="47"/>
        <pc:sldMkLst>
          <pc:docMk/>
          <pc:sldMk cId="529104801" sldId="317"/>
        </pc:sldMkLst>
      </pc:sldChg>
      <pc:sldChg chg="del">
        <pc:chgData name="Yann LE BLAY" userId="39ea4431-fd85-406f-8272-41ddc3f3efdf" providerId="ADAL" clId="{E6C25F52-136C-491C-A363-A2E2709F4C53}" dt="2024-05-07T07:03:31.439" v="16" actId="47"/>
        <pc:sldMkLst>
          <pc:docMk/>
          <pc:sldMk cId="2298808897" sldId="318"/>
        </pc:sldMkLst>
      </pc:sldChg>
      <pc:sldChg chg="del">
        <pc:chgData name="Yann LE BLAY" userId="39ea4431-fd85-406f-8272-41ddc3f3efdf" providerId="ADAL" clId="{E6C25F52-136C-491C-A363-A2E2709F4C53}" dt="2024-05-07T07:03:15.644" v="1" actId="47"/>
        <pc:sldMkLst>
          <pc:docMk/>
          <pc:sldMk cId="1557520507" sldId="330"/>
        </pc:sldMkLst>
      </pc:sldChg>
      <pc:sldChg chg="del">
        <pc:chgData name="Yann LE BLAY" userId="39ea4431-fd85-406f-8272-41ddc3f3efdf" providerId="ADAL" clId="{E6C25F52-136C-491C-A363-A2E2709F4C53}" dt="2024-05-07T07:03:22.645" v="2" actId="47"/>
        <pc:sldMkLst>
          <pc:docMk/>
          <pc:sldMk cId="3472601516" sldId="341"/>
        </pc:sldMkLst>
      </pc:sldChg>
      <pc:sldChg chg="del">
        <pc:chgData name="Yann LE BLAY" userId="39ea4431-fd85-406f-8272-41ddc3f3efdf" providerId="ADAL" clId="{E6C25F52-136C-491C-A363-A2E2709F4C53}" dt="2024-05-07T07:03:31.825" v="17" actId="47"/>
        <pc:sldMkLst>
          <pc:docMk/>
          <pc:sldMk cId="2330612903" sldId="342"/>
        </pc:sldMkLst>
      </pc:sldChg>
      <pc:sldChg chg="del">
        <pc:chgData name="Yann LE BLAY" userId="39ea4431-fd85-406f-8272-41ddc3f3efdf" providerId="ADAL" clId="{E6C25F52-136C-491C-A363-A2E2709F4C53}" dt="2024-05-07T07:03:33.474" v="21" actId="47"/>
        <pc:sldMkLst>
          <pc:docMk/>
          <pc:sldMk cId="337858714" sldId="346"/>
        </pc:sldMkLst>
      </pc:sldChg>
      <pc:sldChg chg="del">
        <pc:chgData name="Yann LE BLAY" userId="39ea4431-fd85-406f-8272-41ddc3f3efdf" providerId="ADAL" clId="{E6C25F52-136C-491C-A363-A2E2709F4C53}" dt="2024-05-07T07:03:26.023" v="4" actId="47"/>
        <pc:sldMkLst>
          <pc:docMk/>
          <pc:sldMk cId="3765029010" sldId="348"/>
        </pc:sldMkLst>
      </pc:sldChg>
      <pc:sldChg chg="del">
        <pc:chgData name="Yann LE BLAY" userId="39ea4431-fd85-406f-8272-41ddc3f3efdf" providerId="ADAL" clId="{E6C25F52-136C-491C-A363-A2E2709F4C53}" dt="2024-05-07T07:03:30.215" v="13" actId="47"/>
        <pc:sldMkLst>
          <pc:docMk/>
          <pc:sldMk cId="2861805720" sldId="349"/>
        </pc:sldMkLst>
      </pc:sldChg>
      <pc:sldChg chg="del">
        <pc:chgData name="Yann LE BLAY" userId="39ea4431-fd85-406f-8272-41ddc3f3efdf" providerId="ADAL" clId="{E6C25F52-136C-491C-A363-A2E2709F4C53}" dt="2024-05-07T07:03:30.637" v="14" actId="47"/>
        <pc:sldMkLst>
          <pc:docMk/>
          <pc:sldMk cId="637472117" sldId="350"/>
        </pc:sldMkLst>
      </pc:sldChg>
      <pc:sldChg chg="del">
        <pc:chgData name="Yann LE BLAY" userId="39ea4431-fd85-406f-8272-41ddc3f3efdf" providerId="ADAL" clId="{E6C25F52-136C-491C-A363-A2E2709F4C53}" dt="2024-05-07T07:03:29.445" v="11" actId="47"/>
        <pc:sldMkLst>
          <pc:docMk/>
          <pc:sldMk cId="1227107366" sldId="351"/>
        </pc:sldMkLst>
      </pc:sldChg>
      <pc:sldChg chg="del">
        <pc:chgData name="Yann LE BLAY" userId="39ea4431-fd85-406f-8272-41ddc3f3efdf" providerId="ADAL" clId="{E6C25F52-136C-491C-A363-A2E2709F4C53}" dt="2024-05-07T07:03:31.060" v="15" actId="47"/>
        <pc:sldMkLst>
          <pc:docMk/>
          <pc:sldMk cId="3014419997" sldId="352"/>
        </pc:sldMkLst>
      </pc:sldChg>
      <pc:sldChg chg="del">
        <pc:chgData name="Yann LE BLAY" userId="39ea4431-fd85-406f-8272-41ddc3f3efdf" providerId="ADAL" clId="{E6C25F52-136C-491C-A363-A2E2709F4C53}" dt="2024-05-07T07:03:32.226" v="18" actId="47"/>
        <pc:sldMkLst>
          <pc:docMk/>
          <pc:sldMk cId="482631843" sldId="354"/>
        </pc:sldMkLst>
      </pc:sldChg>
      <pc:sldChg chg="del">
        <pc:chgData name="Yann LE BLAY" userId="39ea4431-fd85-406f-8272-41ddc3f3efdf" providerId="ADAL" clId="{E6C25F52-136C-491C-A363-A2E2709F4C53}" dt="2024-05-07T07:03:38.691" v="33" actId="47"/>
        <pc:sldMkLst>
          <pc:docMk/>
          <pc:sldMk cId="2262205393" sldId="364"/>
        </pc:sldMkLst>
      </pc:sldChg>
      <pc:sldChg chg="del">
        <pc:chgData name="Yann LE BLAY" userId="39ea4431-fd85-406f-8272-41ddc3f3efdf" providerId="ADAL" clId="{E6C25F52-136C-491C-A363-A2E2709F4C53}" dt="2024-05-07T07:03:39.160" v="34" actId="47"/>
        <pc:sldMkLst>
          <pc:docMk/>
          <pc:sldMk cId="4128278161" sldId="365"/>
        </pc:sldMkLst>
      </pc:sldChg>
      <pc:sldChg chg="del">
        <pc:chgData name="Yann LE BLAY" userId="39ea4431-fd85-406f-8272-41ddc3f3efdf" providerId="ADAL" clId="{E6C25F52-136C-491C-A363-A2E2709F4C53}" dt="2024-05-07T07:03:45.371" v="45" actId="47"/>
        <pc:sldMkLst>
          <pc:docMk/>
          <pc:sldMk cId="4052276284" sldId="366"/>
        </pc:sldMkLst>
      </pc:sldChg>
      <pc:sldChg chg="del">
        <pc:chgData name="Yann LE BLAY" userId="39ea4431-fd85-406f-8272-41ddc3f3efdf" providerId="ADAL" clId="{E6C25F52-136C-491C-A363-A2E2709F4C53}" dt="2024-05-07T07:03:46.131" v="47" actId="47"/>
        <pc:sldMkLst>
          <pc:docMk/>
          <pc:sldMk cId="736573839" sldId="367"/>
        </pc:sldMkLst>
      </pc:sldChg>
      <pc:sldChg chg="del">
        <pc:chgData name="Yann LE BLAY" userId="39ea4431-fd85-406f-8272-41ddc3f3efdf" providerId="ADAL" clId="{E6C25F52-136C-491C-A363-A2E2709F4C53}" dt="2024-05-07T07:03:26.881" v="6" actId="47"/>
        <pc:sldMkLst>
          <pc:docMk/>
          <pc:sldMk cId="1975176423" sldId="369"/>
        </pc:sldMkLst>
      </pc:sldChg>
      <pc:sldChg chg="del">
        <pc:chgData name="Yann LE BLAY" userId="39ea4431-fd85-406f-8272-41ddc3f3efdf" providerId="ADAL" clId="{E6C25F52-136C-491C-A363-A2E2709F4C53}" dt="2024-05-07T07:03:29.005" v="10" actId="47"/>
        <pc:sldMkLst>
          <pc:docMk/>
          <pc:sldMk cId="2578920908" sldId="370"/>
        </pc:sldMkLst>
      </pc:sldChg>
      <pc:sldChg chg="del">
        <pc:chgData name="Yann LE BLAY" userId="39ea4431-fd85-406f-8272-41ddc3f3efdf" providerId="ADAL" clId="{E6C25F52-136C-491C-A363-A2E2709F4C53}" dt="2024-05-07T07:03:32.659" v="19" actId="47"/>
        <pc:sldMkLst>
          <pc:docMk/>
          <pc:sldMk cId="2944271872" sldId="371"/>
        </pc:sldMkLst>
      </pc:sldChg>
      <pc:sldChg chg="del">
        <pc:chgData name="Yann LE BLAY" userId="39ea4431-fd85-406f-8272-41ddc3f3efdf" providerId="ADAL" clId="{E6C25F52-136C-491C-A363-A2E2709F4C53}" dt="2024-05-07T07:03:33.072" v="20" actId="47"/>
        <pc:sldMkLst>
          <pc:docMk/>
          <pc:sldMk cId="1334020356" sldId="372"/>
        </pc:sldMkLst>
      </pc:sldChg>
      <pc:sldChg chg="del">
        <pc:chgData name="Yann LE BLAY" userId="39ea4431-fd85-406f-8272-41ddc3f3efdf" providerId="ADAL" clId="{E6C25F52-136C-491C-A363-A2E2709F4C53}" dt="2024-05-07T07:03:42.791" v="41" actId="47"/>
        <pc:sldMkLst>
          <pc:docMk/>
          <pc:sldMk cId="2525010073" sldId="384"/>
        </pc:sldMkLst>
      </pc:sldChg>
      <pc:sldChg chg="del">
        <pc:chgData name="Yann LE BLAY" userId="39ea4431-fd85-406f-8272-41ddc3f3efdf" providerId="ADAL" clId="{E6C25F52-136C-491C-A363-A2E2709F4C53}" dt="2024-05-07T07:03:43.457" v="42" actId="47"/>
        <pc:sldMkLst>
          <pc:docMk/>
          <pc:sldMk cId="2616564501" sldId="385"/>
        </pc:sldMkLst>
      </pc:sldChg>
      <pc:sldChg chg="del">
        <pc:chgData name="Yann LE BLAY" userId="39ea4431-fd85-406f-8272-41ddc3f3efdf" providerId="ADAL" clId="{E6C25F52-136C-491C-A363-A2E2709F4C53}" dt="2024-05-07T07:03:41.098" v="38" actId="47"/>
        <pc:sldMkLst>
          <pc:docMk/>
          <pc:sldMk cId="2765651518" sldId="386"/>
        </pc:sldMkLst>
      </pc:sldChg>
      <pc:sldChg chg="del">
        <pc:chgData name="Yann LE BLAY" userId="39ea4431-fd85-406f-8272-41ddc3f3efdf" providerId="ADAL" clId="{E6C25F52-136C-491C-A363-A2E2709F4C53}" dt="2024-05-07T07:03:39.647" v="35" actId="47"/>
        <pc:sldMkLst>
          <pc:docMk/>
          <pc:sldMk cId="3067309688" sldId="387"/>
        </pc:sldMkLst>
      </pc:sldChg>
      <pc:sldChg chg="del">
        <pc:chgData name="Yann LE BLAY" userId="39ea4431-fd85-406f-8272-41ddc3f3efdf" providerId="ADAL" clId="{E6C25F52-136C-491C-A363-A2E2709F4C53}" dt="2024-05-07T07:03:41.643" v="39" actId="47"/>
        <pc:sldMkLst>
          <pc:docMk/>
          <pc:sldMk cId="565030910" sldId="388"/>
        </pc:sldMkLst>
      </pc:sldChg>
      <pc:sldChg chg="del">
        <pc:chgData name="Yann LE BLAY" userId="39ea4431-fd85-406f-8272-41ddc3f3efdf" providerId="ADAL" clId="{E6C25F52-136C-491C-A363-A2E2709F4C53}" dt="2024-05-07T07:03:42.241" v="40" actId="47"/>
        <pc:sldMkLst>
          <pc:docMk/>
          <pc:sldMk cId="726821952" sldId="389"/>
        </pc:sldMkLst>
      </pc:sldChg>
      <pc:sldChg chg="del">
        <pc:chgData name="Yann LE BLAY" userId="39ea4431-fd85-406f-8272-41ddc3f3efdf" providerId="ADAL" clId="{E6C25F52-136C-491C-A363-A2E2709F4C53}" dt="2024-05-07T07:03:46.494" v="49" actId="47"/>
        <pc:sldMkLst>
          <pc:docMk/>
          <pc:sldMk cId="651259110" sldId="390"/>
        </pc:sldMkLst>
      </pc:sldChg>
      <pc:sldChg chg="del">
        <pc:chgData name="Yann LE BLAY" userId="39ea4431-fd85-406f-8272-41ddc3f3efdf" providerId="ADAL" clId="{E6C25F52-136C-491C-A363-A2E2709F4C53}" dt="2024-05-07T07:03:46.314" v="48" actId="47"/>
        <pc:sldMkLst>
          <pc:docMk/>
          <pc:sldMk cId="3308743971" sldId="391"/>
        </pc:sldMkLst>
      </pc:sldChg>
      <pc:sldChg chg="del">
        <pc:chgData name="Yann LE BLAY" userId="39ea4431-fd85-406f-8272-41ddc3f3efdf" providerId="ADAL" clId="{E6C25F52-136C-491C-A363-A2E2709F4C53}" dt="2024-05-07T07:03:45.817" v="46" actId="47"/>
        <pc:sldMkLst>
          <pc:docMk/>
          <pc:sldMk cId="826370104" sldId="392"/>
        </pc:sldMkLst>
      </pc:sldChg>
      <pc:sldChg chg="del">
        <pc:chgData name="Yann LE BLAY" userId="39ea4431-fd85-406f-8272-41ddc3f3efdf" providerId="ADAL" clId="{E6C25F52-136C-491C-A363-A2E2709F4C53}" dt="2024-05-07T07:03:36.316" v="28" actId="47"/>
        <pc:sldMkLst>
          <pc:docMk/>
          <pc:sldMk cId="2954034534" sldId="393"/>
        </pc:sldMkLst>
      </pc:sldChg>
      <pc:sldChg chg="del">
        <pc:chgData name="Yann LE BLAY" userId="39ea4431-fd85-406f-8272-41ddc3f3efdf" providerId="ADAL" clId="{E6C25F52-136C-491C-A363-A2E2709F4C53}" dt="2024-05-07T07:03:46.992" v="50" actId="47"/>
        <pc:sldMkLst>
          <pc:docMk/>
          <pc:sldMk cId="4206313932" sldId="394"/>
        </pc:sldMkLst>
      </pc:sldChg>
      <pc:sldChg chg="del">
        <pc:chgData name="Yann LE BLAY" userId="39ea4431-fd85-406f-8272-41ddc3f3efdf" providerId="ADAL" clId="{E6C25F52-136C-491C-A363-A2E2709F4C53}" dt="2024-05-07T07:03:47.448" v="51" actId="47"/>
        <pc:sldMkLst>
          <pc:docMk/>
          <pc:sldMk cId="3045488258" sldId="395"/>
        </pc:sldMkLst>
      </pc:sldChg>
      <pc:sldChg chg="del">
        <pc:chgData name="Yann LE BLAY" userId="39ea4431-fd85-406f-8272-41ddc3f3efdf" providerId="ADAL" clId="{E6C25F52-136C-491C-A363-A2E2709F4C53}" dt="2024-05-07T07:03:45.044" v="44" actId="47"/>
        <pc:sldMkLst>
          <pc:docMk/>
          <pc:sldMk cId="1248192221" sldId="400"/>
        </pc:sldMkLst>
      </pc:sldChg>
      <pc:sldChg chg="del">
        <pc:chgData name="Yann LE BLAY" userId="39ea4431-fd85-406f-8272-41ddc3f3efdf" providerId="ADAL" clId="{E6C25F52-136C-491C-A363-A2E2709F4C53}" dt="2024-05-07T07:03:34.307" v="23" actId="47"/>
        <pc:sldMkLst>
          <pc:docMk/>
          <pc:sldMk cId="4284369734" sldId="412"/>
        </pc:sldMkLst>
      </pc:sldChg>
      <pc:sldChg chg="del">
        <pc:chgData name="Yann LE BLAY" userId="39ea4431-fd85-406f-8272-41ddc3f3efdf" providerId="ADAL" clId="{E6C25F52-136C-491C-A363-A2E2709F4C53}" dt="2024-05-07T07:03:33.883" v="22" actId="47"/>
        <pc:sldMkLst>
          <pc:docMk/>
          <pc:sldMk cId="866932761" sldId="433"/>
        </pc:sldMkLst>
      </pc:sldChg>
      <pc:sldChg chg="del">
        <pc:chgData name="Yann LE BLAY" userId="39ea4431-fd85-406f-8272-41ddc3f3efdf" providerId="ADAL" clId="{E6C25F52-136C-491C-A363-A2E2709F4C53}" dt="2024-05-07T07:03:34.722" v="24" actId="47"/>
        <pc:sldMkLst>
          <pc:docMk/>
          <pc:sldMk cId="2973960480" sldId="434"/>
        </pc:sldMkLst>
      </pc:sldChg>
      <pc:sldChg chg="del">
        <pc:chgData name="Yann LE BLAY" userId="39ea4431-fd85-406f-8272-41ddc3f3efdf" providerId="ADAL" clId="{E6C25F52-136C-491C-A363-A2E2709F4C53}" dt="2024-05-07T07:03:35.109" v="25" actId="47"/>
        <pc:sldMkLst>
          <pc:docMk/>
          <pc:sldMk cId="3125967848" sldId="435"/>
        </pc:sldMkLst>
      </pc:sldChg>
      <pc:sldChg chg="del">
        <pc:chgData name="Yann LE BLAY" userId="39ea4431-fd85-406f-8272-41ddc3f3efdf" providerId="ADAL" clId="{E6C25F52-136C-491C-A363-A2E2709F4C53}" dt="2024-05-07T07:03:35.495" v="26" actId="47"/>
        <pc:sldMkLst>
          <pc:docMk/>
          <pc:sldMk cId="126386844" sldId="436"/>
        </pc:sldMkLst>
      </pc:sldChg>
      <pc:sldChg chg="del">
        <pc:chgData name="Yann LE BLAY" userId="39ea4431-fd85-406f-8272-41ddc3f3efdf" providerId="ADAL" clId="{E6C25F52-136C-491C-A363-A2E2709F4C53}" dt="2024-05-07T07:03:35.906" v="27" actId="47"/>
        <pc:sldMkLst>
          <pc:docMk/>
          <pc:sldMk cId="2523717155" sldId="437"/>
        </pc:sldMkLst>
      </pc:sldChg>
      <pc:sldChg chg="del">
        <pc:chgData name="Yann LE BLAY" userId="39ea4431-fd85-406f-8272-41ddc3f3efdf" providerId="ADAL" clId="{E6C25F52-136C-491C-A363-A2E2709F4C53}" dt="2024-05-07T07:03:44.050" v="43" actId="47"/>
        <pc:sldMkLst>
          <pc:docMk/>
          <pc:sldMk cId="762971947" sldId="439"/>
        </pc:sldMkLst>
      </pc:sldChg>
      <pc:sldChg chg="del">
        <pc:chgData name="Yann LE BLAY" userId="39ea4431-fd85-406f-8272-41ddc3f3efdf" providerId="ADAL" clId="{E6C25F52-136C-491C-A363-A2E2709F4C53}" dt="2024-05-07T07:03:36.710" v="29" actId="47"/>
        <pc:sldMkLst>
          <pc:docMk/>
          <pc:sldMk cId="1658650840" sldId="440"/>
        </pc:sldMkLst>
      </pc:sldChg>
      <pc:sldChg chg="del">
        <pc:chgData name="Yann LE BLAY" userId="39ea4431-fd85-406f-8272-41ddc3f3efdf" providerId="ADAL" clId="{E6C25F52-136C-491C-A363-A2E2709F4C53}" dt="2024-05-07T07:03:37.942" v="32" actId="47"/>
        <pc:sldMkLst>
          <pc:docMk/>
          <pc:sldMk cId="1840421773" sldId="442"/>
        </pc:sldMkLst>
      </pc:sldChg>
      <pc:sldChg chg="del">
        <pc:chgData name="Yann LE BLAY" userId="39ea4431-fd85-406f-8272-41ddc3f3efdf" providerId="ADAL" clId="{E6C25F52-136C-491C-A363-A2E2709F4C53}" dt="2024-05-07T07:03:37.103" v="30" actId="47"/>
        <pc:sldMkLst>
          <pc:docMk/>
          <pc:sldMk cId="2221577398" sldId="444"/>
        </pc:sldMkLst>
      </pc:sldChg>
      <pc:sldChg chg="del">
        <pc:chgData name="Yann LE BLAY" userId="39ea4431-fd85-406f-8272-41ddc3f3efdf" providerId="ADAL" clId="{E6C25F52-136C-491C-A363-A2E2709F4C53}" dt="2024-05-07T07:03:37.481" v="31" actId="47"/>
        <pc:sldMkLst>
          <pc:docMk/>
          <pc:sldMk cId="907602858" sldId="445"/>
        </pc:sldMkLst>
      </pc:sldChg>
      <pc:sldChg chg="del">
        <pc:chgData name="Yann LE BLAY" userId="39ea4431-fd85-406f-8272-41ddc3f3efdf" providerId="ADAL" clId="{E6C25F52-136C-491C-A363-A2E2709F4C53}" dt="2024-05-07T07:03:40.182" v="36" actId="47"/>
        <pc:sldMkLst>
          <pc:docMk/>
          <pc:sldMk cId="2943369501" sldId="457"/>
        </pc:sldMkLst>
      </pc:sldChg>
      <pc:sldChg chg="del">
        <pc:chgData name="Yann LE BLAY" userId="39ea4431-fd85-406f-8272-41ddc3f3efdf" providerId="ADAL" clId="{E6C25F52-136C-491C-A363-A2E2709F4C53}" dt="2024-05-07T07:03:40.641" v="37" actId="47"/>
        <pc:sldMkLst>
          <pc:docMk/>
          <pc:sldMk cId="950617763" sldId="4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A34E3EC-BAE8-9945-B636-CE3F916D2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B55A50-7898-CD4E-A9FB-E4B044EC3F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0AA03-17FD-7344-AD85-17B575ABD9EB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DA4FE3-A65A-FD4D-BB1F-46F6F1D8E2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138E5D-C4DA-2041-B796-C5C99CC91A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E3A2A-D39D-3242-BFEA-9465042BE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44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EBBFD-C5D6-4E95-A0C2-D6E9A915E68B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A164D-2D3F-4400-8E8B-4EE72C4A3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91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  15"/>
          <p:cNvSpPr>
            <a:spLocks noGrp="1"/>
          </p:cNvSpPr>
          <p:nvPr>
            <p:ph type="pic" sz="quarter" idx="11"/>
          </p:nvPr>
        </p:nvSpPr>
        <p:spPr>
          <a:xfrm>
            <a:off x="7333615" y="0"/>
            <a:ext cx="4855209" cy="3662363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19"/>
          <p:cNvSpPr>
            <a:spLocks noGrp="1"/>
          </p:cNvSpPr>
          <p:nvPr>
            <p:ph type="pic" sz="quarter" idx="12"/>
          </p:nvPr>
        </p:nvSpPr>
        <p:spPr>
          <a:xfrm>
            <a:off x="0" y="4924108"/>
            <a:ext cx="3694113" cy="1944052"/>
          </a:xfrm>
        </p:spPr>
        <p:txBody>
          <a:bodyPr/>
          <a:lstStyle/>
          <a:p>
            <a:endParaRPr lang="fr-FR"/>
          </a:p>
        </p:txBody>
      </p:sp>
      <p:sp>
        <p:nvSpPr>
          <p:cNvPr id="21" name="Espace réservé pour une image  19"/>
          <p:cNvSpPr>
            <a:spLocks noGrp="1"/>
          </p:cNvSpPr>
          <p:nvPr>
            <p:ph type="pic" sz="quarter" idx="13"/>
          </p:nvPr>
        </p:nvSpPr>
        <p:spPr>
          <a:xfrm>
            <a:off x="3683955" y="4924108"/>
            <a:ext cx="3649888" cy="1944052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13"/>
          <p:cNvSpPr>
            <a:spLocks noGrp="1"/>
          </p:cNvSpPr>
          <p:nvPr>
            <p:ph type="pic" sz="quarter" idx="10"/>
          </p:nvPr>
        </p:nvSpPr>
        <p:spPr>
          <a:xfrm>
            <a:off x="228" y="0"/>
            <a:ext cx="7333615" cy="3662363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graphique SmartArt 4"/>
          <p:cNvSpPr>
            <a:spLocks noGrp="1"/>
          </p:cNvSpPr>
          <p:nvPr>
            <p:ph type="dgm" sz="quarter" idx="14" hasCustomPrompt="1"/>
          </p:nvPr>
        </p:nvSpPr>
        <p:spPr>
          <a:xfrm>
            <a:off x="0" y="3117296"/>
            <a:ext cx="12188825" cy="862013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1666" r="-1" b="-21666"/>
            </a:stretch>
          </a:blipFill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9932" y="3662362"/>
            <a:ext cx="7343775" cy="1261746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" y="3928509"/>
            <a:ext cx="7344000" cy="386889"/>
          </a:xfrm>
        </p:spPr>
        <p:txBody>
          <a:bodyPr lIns="0" tIns="0" rIns="0" bIns="0" anchor="t" anchorCtr="0">
            <a:noAutofit/>
          </a:bodyPr>
          <a:lstStyle>
            <a:lvl1pPr algn="ctr">
              <a:defRPr sz="23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360350"/>
            <a:ext cx="7344000" cy="485389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700" cap="all">
                <a:solidFill>
                  <a:schemeClr val="bg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A4E503B-BD3B-3B4C-B6C6-5A3611FADF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413" y="4360350"/>
            <a:ext cx="3213006" cy="19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8F47A1-2F2D-4A4B-9F4E-285948BC970F}"/>
              </a:ext>
            </a:extLst>
          </p:cNvPr>
          <p:cNvSpPr/>
          <p:nvPr userDrawn="1"/>
        </p:nvSpPr>
        <p:spPr>
          <a:xfrm>
            <a:off x="1918446" y="-1786"/>
            <a:ext cx="10270377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51828" y="2663193"/>
            <a:ext cx="7677430" cy="3394075"/>
          </a:xfrm>
        </p:spPr>
        <p:txBody>
          <a:bodyPr/>
          <a:lstStyle>
            <a:lvl1pPr algn="just">
              <a:lnSpc>
                <a:spcPct val="90000"/>
              </a:lnSpc>
              <a:spcBef>
                <a:spcPts val="0"/>
              </a:spcBef>
              <a:buFontTx/>
              <a:buNone/>
              <a:defRPr sz="2500" b="1" i="1" spc="-10" baseline="0">
                <a:solidFill>
                  <a:schemeClr val="bg1"/>
                </a:solidFill>
              </a:defRPr>
            </a:lvl1pPr>
            <a:lvl2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 sz="2500" b="1" i="1" spc="-10" baseline="0">
                <a:solidFill>
                  <a:schemeClr val="bg1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 sz="2500" b="1" i="1" spc="-10" baseline="0">
                <a:solidFill>
                  <a:schemeClr val="bg1"/>
                </a:solidFill>
              </a:defRPr>
            </a:lvl3pPr>
            <a:lvl4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 sz="2500" b="1" i="1" spc="-10" baseline="0">
                <a:solidFill>
                  <a:schemeClr val="bg1"/>
                </a:solidFill>
              </a:defRPr>
            </a:lvl4pPr>
            <a:lvl5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 sz="2500" b="1" i="1" spc="-10" baseline="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4F5CC0-8A08-9F4F-B14C-A46E837CD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46" y="0"/>
            <a:ext cx="200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5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46674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93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F4A466-1900-9142-9968-3510BED77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1" y="6466900"/>
            <a:ext cx="12185904" cy="3910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632DFE-B79C-D241-8C79-B02C5A428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537" y="1704738"/>
            <a:ext cx="3333750" cy="20637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7A94C3F-D63E-7F44-B355-B44DC8582050}"/>
              </a:ext>
            </a:extLst>
          </p:cNvPr>
          <p:cNvSpPr txBox="1"/>
          <p:nvPr userDrawn="1"/>
        </p:nvSpPr>
        <p:spPr>
          <a:xfrm>
            <a:off x="4097178" y="3606800"/>
            <a:ext cx="399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0" dirty="0">
                <a:solidFill>
                  <a:srgbClr val="0060A9"/>
                </a:solidFill>
              </a:rPr>
              <a:t>COUVRE TOUS VOS BESOINS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0AFFF1-9936-C14C-936A-2119A62AC332}"/>
              </a:ext>
            </a:extLst>
          </p:cNvPr>
          <p:cNvSpPr txBox="1"/>
          <p:nvPr userDrawn="1"/>
        </p:nvSpPr>
        <p:spPr>
          <a:xfrm>
            <a:off x="3266729" y="5374463"/>
            <a:ext cx="565536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fr-FR" sz="900" dirty="0">
                <a:solidFill>
                  <a:srgbClr val="0060A9"/>
                </a:solidFill>
              </a:rPr>
              <a:t>Siège social </a:t>
            </a:r>
            <a:r>
              <a:rPr lang="fr-FR" sz="900" dirty="0">
                <a:solidFill>
                  <a:srgbClr val="3D3D40"/>
                </a:solidFill>
              </a:rPr>
              <a:t>: </a:t>
            </a:r>
            <a:r>
              <a:rPr lang="fr-FR" sz="1050" dirty="0">
                <a:solidFill>
                  <a:srgbClr val="3D3D40"/>
                </a:solidFill>
              </a:rPr>
              <a:t>Quartier de la Gare, 13810 EYGALIERES - France</a:t>
            </a:r>
          </a:p>
          <a:p>
            <a:pPr algn="ctr">
              <a:lnSpc>
                <a:spcPct val="160000"/>
              </a:lnSpc>
            </a:pPr>
            <a:r>
              <a:rPr lang="fr-FR" sz="900" dirty="0">
                <a:solidFill>
                  <a:srgbClr val="0060A9"/>
                </a:solidFill>
              </a:rPr>
              <a:t>Site de Saint-Barthélémy-d’Anjou : </a:t>
            </a:r>
            <a:r>
              <a:rPr lang="fr-FR" sz="1050" dirty="0">
                <a:solidFill>
                  <a:srgbClr val="3D3D40"/>
                </a:solidFill>
              </a:rPr>
              <a:t>9 rue des Portières, 49124 Saint-Barthélémy-d’Anjou - France</a:t>
            </a:r>
          </a:p>
          <a:p>
            <a:pPr marL="0" marR="0" indent="0" algn="ctr" defTabSz="60949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rgbClr val="0060A9"/>
                </a:solidFill>
                <a:latin typeface="Wingdings 2" pitchFamily="2" charset="2"/>
              </a:rPr>
              <a:t>(</a:t>
            </a:r>
            <a:r>
              <a:rPr lang="fr-FR" sz="1050" dirty="0">
                <a:solidFill>
                  <a:srgbClr val="0060A9"/>
                </a:solidFill>
              </a:rPr>
              <a:t> </a:t>
            </a:r>
            <a:r>
              <a:rPr lang="fr-FR" sz="1050" dirty="0">
                <a:solidFill>
                  <a:srgbClr val="3D3D40"/>
                </a:solidFill>
              </a:rPr>
              <a:t>+33 (0)4 90 95 14 68 </a:t>
            </a:r>
            <a:r>
              <a:rPr lang="fr-FR" sz="900" baseline="30000" dirty="0">
                <a:solidFill>
                  <a:srgbClr val="0060A9"/>
                </a:solidFill>
              </a:rPr>
              <a:t>●</a:t>
            </a:r>
            <a:r>
              <a:rPr lang="fr-FR" sz="1050" dirty="0">
                <a:solidFill>
                  <a:srgbClr val="0060A9"/>
                </a:solidFill>
              </a:rPr>
              <a:t> </a:t>
            </a:r>
            <a:r>
              <a:rPr lang="fr-FR" sz="1050" dirty="0">
                <a:solidFill>
                  <a:srgbClr val="0060A9"/>
                </a:solidFill>
                <a:latin typeface="Wingdings 2" pitchFamily="2" charset="2"/>
              </a:rPr>
              <a:t>6</a:t>
            </a:r>
            <a:r>
              <a:rPr lang="fr-FR" sz="1050" dirty="0"/>
              <a:t> </a:t>
            </a:r>
            <a:r>
              <a:rPr lang="fr-FR" sz="1050" dirty="0">
                <a:solidFill>
                  <a:srgbClr val="3D3D40"/>
                </a:solidFill>
              </a:rPr>
              <a:t>+33 (0)4 90 95 12 93 </a:t>
            </a:r>
            <a:r>
              <a:rPr lang="fr-FR" sz="900" baseline="30000" dirty="0">
                <a:solidFill>
                  <a:srgbClr val="0060A9"/>
                </a:solidFill>
              </a:rPr>
              <a:t>●</a:t>
            </a:r>
            <a:r>
              <a:rPr lang="fr-FR" sz="1050" dirty="0">
                <a:solidFill>
                  <a:srgbClr val="0060A9"/>
                </a:solidFill>
              </a:rPr>
              <a:t> </a:t>
            </a:r>
            <a:r>
              <a:rPr lang="fr-FR" sz="1050" dirty="0">
                <a:solidFill>
                  <a:srgbClr val="0060A9"/>
                </a:solidFill>
                <a:latin typeface="Wingdings" pitchFamily="2" charset="2"/>
              </a:rPr>
              <a:t>*</a:t>
            </a:r>
            <a:r>
              <a:rPr lang="fr-FR" sz="1050" dirty="0">
                <a:latin typeface="+mn-lt"/>
              </a:rPr>
              <a:t> </a:t>
            </a:r>
            <a:r>
              <a:rPr lang="fr-FR" sz="1050" u="none" dirty="0">
                <a:solidFill>
                  <a:srgbClr val="3D3D40"/>
                </a:solidFill>
              </a:rPr>
              <a:t>info@richel.fr</a:t>
            </a:r>
          </a:p>
          <a:p>
            <a:pPr marL="0" marR="0" indent="0" algn="ctr" defTabSz="60949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dirty="0">
                <a:solidFill>
                  <a:srgbClr val="3D3D40"/>
                </a:solidFill>
              </a:rPr>
              <a:t>www.toutabri.fr</a:t>
            </a:r>
          </a:p>
        </p:txBody>
      </p:sp>
    </p:spTree>
    <p:extLst>
      <p:ext uri="{BB962C8B-B14F-4D97-AF65-F5344CB8AC3E}">
        <p14:creationId xmlns:p14="http://schemas.microsoft.com/office/powerpoint/2010/main" val="93272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 G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  15"/>
          <p:cNvSpPr>
            <a:spLocks noGrp="1"/>
          </p:cNvSpPr>
          <p:nvPr>
            <p:ph type="pic" sz="quarter" idx="11"/>
          </p:nvPr>
        </p:nvSpPr>
        <p:spPr>
          <a:xfrm>
            <a:off x="7333615" y="0"/>
            <a:ext cx="4855209" cy="3662363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  19"/>
          <p:cNvSpPr>
            <a:spLocks noGrp="1"/>
          </p:cNvSpPr>
          <p:nvPr>
            <p:ph type="pic" sz="quarter" idx="12"/>
          </p:nvPr>
        </p:nvSpPr>
        <p:spPr>
          <a:xfrm>
            <a:off x="0" y="4924108"/>
            <a:ext cx="3694113" cy="1944052"/>
          </a:xfrm>
        </p:spPr>
        <p:txBody>
          <a:bodyPr/>
          <a:lstStyle/>
          <a:p>
            <a:endParaRPr lang="fr-FR"/>
          </a:p>
        </p:txBody>
      </p:sp>
      <p:sp>
        <p:nvSpPr>
          <p:cNvPr id="21" name="Espace réservé pour une image  19"/>
          <p:cNvSpPr>
            <a:spLocks noGrp="1"/>
          </p:cNvSpPr>
          <p:nvPr>
            <p:ph type="pic" sz="quarter" idx="13"/>
          </p:nvPr>
        </p:nvSpPr>
        <p:spPr>
          <a:xfrm>
            <a:off x="3683955" y="4924108"/>
            <a:ext cx="3649888" cy="1944052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13"/>
          <p:cNvSpPr>
            <a:spLocks noGrp="1"/>
          </p:cNvSpPr>
          <p:nvPr>
            <p:ph type="pic" sz="quarter" idx="10"/>
          </p:nvPr>
        </p:nvSpPr>
        <p:spPr>
          <a:xfrm>
            <a:off x="228" y="0"/>
            <a:ext cx="7333615" cy="3662363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graphique SmartArt 4"/>
          <p:cNvSpPr>
            <a:spLocks noGrp="1"/>
          </p:cNvSpPr>
          <p:nvPr>
            <p:ph type="dgm" sz="quarter" idx="14" hasCustomPrompt="1"/>
          </p:nvPr>
        </p:nvSpPr>
        <p:spPr>
          <a:xfrm>
            <a:off x="0" y="3117296"/>
            <a:ext cx="12188825" cy="862013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1666" r="-1" b="-21666"/>
            </a:stretch>
          </a:blipFill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9932" y="3662362"/>
            <a:ext cx="7343775" cy="1261746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" y="3928509"/>
            <a:ext cx="7344000" cy="386889"/>
          </a:xfrm>
        </p:spPr>
        <p:txBody>
          <a:bodyPr lIns="0" tIns="0" rIns="0" bIns="0" anchor="t" anchorCtr="0">
            <a:noAutofit/>
          </a:bodyPr>
          <a:lstStyle>
            <a:lvl1pPr algn="ctr">
              <a:defRPr sz="23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360350"/>
            <a:ext cx="7344000" cy="485389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700" cap="all">
                <a:solidFill>
                  <a:schemeClr val="bg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E10BA0F-391B-5445-8FCB-98786471D5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540" y="4573227"/>
            <a:ext cx="4117601" cy="15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224000" y="910585"/>
            <a:ext cx="10355384" cy="641350"/>
          </a:xfr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1700" b="0" i="0" cap="all"/>
            </a:lvl1pPr>
            <a:lvl2pPr marL="0" indent="0">
              <a:spcBef>
                <a:spcPts val="0"/>
              </a:spcBef>
              <a:buFontTx/>
              <a:buNone/>
              <a:defRPr sz="1700" b="0" i="0" cap="all"/>
            </a:lvl2pPr>
            <a:lvl3pPr marL="0" indent="0">
              <a:spcBef>
                <a:spcPts val="0"/>
              </a:spcBef>
              <a:buFontTx/>
              <a:buNone/>
              <a:defRPr sz="1700" b="0" i="0" cap="all"/>
            </a:lvl3pPr>
            <a:lvl4pPr marL="0" indent="0">
              <a:spcBef>
                <a:spcPts val="0"/>
              </a:spcBef>
              <a:buFontTx/>
              <a:buNone/>
              <a:defRPr sz="1700" b="0" i="0" cap="all"/>
            </a:lvl4pPr>
            <a:lvl5pPr marL="0" indent="0">
              <a:spcBef>
                <a:spcPts val="0"/>
              </a:spcBef>
              <a:buFontTx/>
              <a:buNone/>
              <a:defRPr sz="1700" b="0" i="0" cap="all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1"/>
          </p:nvPr>
        </p:nvSpPr>
        <p:spPr>
          <a:xfrm>
            <a:off x="0" y="216230"/>
            <a:ext cx="1223999" cy="1335705"/>
          </a:xfrm>
        </p:spPr>
        <p:txBody>
          <a:bodyPr/>
          <a:lstStyle>
            <a:lvl1pPr marL="0">
              <a:spcBef>
                <a:spcPts val="0"/>
              </a:spcBef>
              <a:defRPr sz="7000" b="0" i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6691382" y="6499880"/>
            <a:ext cx="5298234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229959" y="6499880"/>
            <a:ext cx="5298234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trait_sous_chiff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1285"/>
            <a:ext cx="1219200" cy="2849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52" y="5923004"/>
            <a:ext cx="1103871" cy="11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5C48137-4970-D943-AE4D-7490DB259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19" y="0"/>
            <a:ext cx="92659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DE79C6-E799-6A4B-9044-4C5BDC4B5B95}"/>
              </a:ext>
            </a:extLst>
          </p:cNvPr>
          <p:cNvSpPr/>
          <p:nvPr userDrawn="1"/>
        </p:nvSpPr>
        <p:spPr>
          <a:xfrm>
            <a:off x="3515051" y="0"/>
            <a:ext cx="8673774" cy="6858000"/>
          </a:xfrm>
          <a:prstGeom prst="rect">
            <a:avLst/>
          </a:prstGeom>
          <a:solidFill>
            <a:srgbClr val="0060A9"/>
          </a:solidFill>
          <a:ln>
            <a:solidFill>
              <a:srgbClr val="0060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52496" y="1868873"/>
            <a:ext cx="2180871" cy="3852276"/>
          </a:xfr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FontTx/>
              <a:buNone/>
              <a:defRPr sz="1000" b="0">
                <a:solidFill>
                  <a:schemeClr val="bg1"/>
                </a:solidFill>
              </a:defRPr>
            </a:lvl2pPr>
            <a:lvl3pPr marL="0" indent="0">
              <a:spcBef>
                <a:spcPts val="400"/>
              </a:spcBef>
              <a:buFontTx/>
              <a:buNone/>
              <a:defRPr sz="1000" b="0">
                <a:solidFill>
                  <a:schemeClr val="bg1"/>
                </a:solidFill>
              </a:defRPr>
            </a:lvl3pPr>
            <a:lvl4pPr marL="0" indent="0">
              <a:spcBef>
                <a:spcPts val="400"/>
              </a:spcBef>
              <a:buFontTx/>
              <a:buNone/>
              <a:defRPr sz="1000" b="0">
                <a:solidFill>
                  <a:schemeClr val="bg1"/>
                </a:solidFill>
              </a:defRPr>
            </a:lvl4pPr>
            <a:lvl5pPr marL="0" indent="0">
              <a:spcBef>
                <a:spcPts val="400"/>
              </a:spcBef>
              <a:buFontTx/>
              <a:buNone/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015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1225072" cy="685800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0097" y="2460400"/>
            <a:ext cx="8530371" cy="1789208"/>
          </a:xfrm>
        </p:spPr>
        <p:txBody>
          <a:bodyPr anchor="t" anchorCtr="0">
            <a:spAutoFit/>
          </a:bodyPr>
          <a:lstStyle>
            <a:lvl1pPr algn="l">
              <a:lnSpc>
                <a:spcPct val="90000"/>
              </a:lnSpc>
              <a:defRPr sz="6400" b="0" i="0" cap="none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30099" y="3518290"/>
            <a:ext cx="4776706" cy="1845821"/>
          </a:xfrm>
        </p:spPr>
        <p:txBody>
          <a:bodyPr anchor="t" anchorCtr="0"/>
          <a:lstStyle>
            <a:lvl1pPr marL="0" indent="0" algn="just">
              <a:buNone/>
              <a:defRPr sz="1200" spc="-10">
                <a:solidFill>
                  <a:schemeClr val="bg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Image 5" descr="Motif_vertic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5201" y="0"/>
            <a:ext cx="438150" cy="6858000"/>
          </a:xfrm>
          <a:prstGeom prst="rect">
            <a:avLst/>
          </a:prstGeom>
        </p:spPr>
      </p:pic>
      <p:pic>
        <p:nvPicPr>
          <p:cNvPr id="7" name="Image 6" descr="trait_blan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87" y="1752599"/>
            <a:ext cx="2837688" cy="527304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7349751" y="3969191"/>
            <a:ext cx="3875322" cy="3065193"/>
          </a:xfrm>
        </p:spPr>
        <p:txBody>
          <a:bodyPr/>
          <a:lstStyle>
            <a:lvl1pPr algn="r">
              <a:lnSpc>
                <a:spcPct val="90000"/>
              </a:lnSpc>
              <a:spcBef>
                <a:spcPts val="0"/>
              </a:spcBef>
              <a:buFontTx/>
              <a:buNone/>
              <a:defRPr sz="25000" spc="-2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706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2"/>
          </p:nvPr>
        </p:nvSpPr>
        <p:spPr>
          <a:xfrm>
            <a:off x="5111753" y="2309297"/>
            <a:ext cx="5965790" cy="3427608"/>
          </a:xfrm>
          <a:solidFill>
            <a:schemeClr val="bg2"/>
          </a:solidFill>
        </p:spPr>
        <p:txBody>
          <a:bodyPr lIns="828000" tIns="828000" rIns="828000" bIns="828000"/>
          <a:lstStyle>
            <a:lvl1pPr marL="0" indent="0" algn="just">
              <a:spcBef>
                <a:spcPts val="0"/>
              </a:spcBef>
              <a:buFontTx/>
              <a:buNone/>
              <a:defRPr sz="1400" b="0" spc="-1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0"/>
            </a:lvl2pPr>
            <a:lvl3pPr marL="0" indent="0">
              <a:spcBef>
                <a:spcPts val="0"/>
              </a:spcBef>
              <a:buFontTx/>
              <a:buNone/>
              <a:defRPr b="0"/>
            </a:lvl3pPr>
            <a:lvl4pPr marL="0" indent="0">
              <a:spcBef>
                <a:spcPts val="0"/>
              </a:spcBef>
              <a:buFontTx/>
              <a:buNone/>
              <a:defRPr b="0"/>
            </a:lvl4pPr>
            <a:lvl5pPr marL="0" indent="0">
              <a:spcBef>
                <a:spcPts val="0"/>
              </a:spcBef>
              <a:buFontTx/>
              <a:buNone/>
              <a:defRPr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224000" y="910585"/>
            <a:ext cx="10355384" cy="641350"/>
          </a:xfr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1700" b="0" i="0" cap="all"/>
            </a:lvl1pPr>
            <a:lvl2pPr marL="0" indent="0">
              <a:spcBef>
                <a:spcPts val="0"/>
              </a:spcBef>
              <a:buFontTx/>
              <a:buNone/>
              <a:defRPr sz="1700" b="0" i="0" cap="all"/>
            </a:lvl2pPr>
            <a:lvl3pPr marL="0" indent="0">
              <a:spcBef>
                <a:spcPts val="0"/>
              </a:spcBef>
              <a:buFontTx/>
              <a:buNone/>
              <a:defRPr sz="1700" b="0" i="0" cap="all"/>
            </a:lvl3pPr>
            <a:lvl4pPr marL="0" indent="0">
              <a:spcBef>
                <a:spcPts val="0"/>
              </a:spcBef>
              <a:buFontTx/>
              <a:buNone/>
              <a:defRPr sz="1700" b="0" i="0" cap="all"/>
            </a:lvl4pPr>
            <a:lvl5pPr marL="0" indent="0">
              <a:spcBef>
                <a:spcPts val="0"/>
              </a:spcBef>
              <a:buFontTx/>
              <a:buNone/>
              <a:defRPr sz="1700" b="0" i="0" cap="all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1"/>
          </p:nvPr>
        </p:nvSpPr>
        <p:spPr>
          <a:xfrm>
            <a:off x="0" y="216230"/>
            <a:ext cx="1223999" cy="1335705"/>
          </a:xfrm>
        </p:spPr>
        <p:txBody>
          <a:bodyPr/>
          <a:lstStyle>
            <a:lvl1pPr marL="0">
              <a:spcBef>
                <a:spcPts val="0"/>
              </a:spcBef>
              <a:defRPr sz="7000" b="0" i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6691382" y="6499880"/>
            <a:ext cx="5298234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229959" y="6499880"/>
            <a:ext cx="5298234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trait_sous_chiff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1285"/>
            <a:ext cx="1219200" cy="28498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0713" y="1675473"/>
            <a:ext cx="4297480" cy="2392882"/>
          </a:xfrm>
          <a:solidFill>
            <a:schemeClr val="accent3"/>
          </a:solidFill>
        </p:spPr>
        <p:txBody>
          <a:bodyPr lIns="468000" tIns="468000" rIns="468000" bIns="46800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0"/>
            </a:lvl1pPr>
            <a:lvl2pPr marL="0" indent="0">
              <a:spcBef>
                <a:spcPts val="0"/>
              </a:spcBef>
              <a:buFontTx/>
              <a:buNone/>
              <a:defRPr b="0"/>
            </a:lvl2pPr>
            <a:lvl3pPr marL="0" indent="0">
              <a:spcBef>
                <a:spcPts val="0"/>
              </a:spcBef>
              <a:buFontTx/>
              <a:buNone/>
              <a:defRPr b="0"/>
            </a:lvl3pPr>
            <a:lvl4pPr marL="0" indent="0">
              <a:spcBef>
                <a:spcPts val="0"/>
              </a:spcBef>
              <a:buFontTx/>
              <a:buNone/>
              <a:defRPr b="0"/>
            </a:lvl4pPr>
            <a:lvl5pPr marL="0" indent="0">
              <a:spcBef>
                <a:spcPts val="0"/>
              </a:spcBef>
              <a:buFontTx/>
              <a:buNone/>
              <a:defRPr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52" y="5923004"/>
            <a:ext cx="1103871" cy="11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8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dré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000" y="342000"/>
            <a:ext cx="5220261" cy="49502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224000" y="910585"/>
            <a:ext cx="5220261" cy="641350"/>
          </a:xfr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1700" b="0" i="0" cap="all"/>
            </a:lvl1pPr>
            <a:lvl2pPr marL="0" indent="0">
              <a:spcBef>
                <a:spcPts val="0"/>
              </a:spcBef>
              <a:buFontTx/>
              <a:buNone/>
              <a:defRPr sz="1700" b="0" i="0" cap="all"/>
            </a:lvl2pPr>
            <a:lvl3pPr marL="0" indent="0">
              <a:spcBef>
                <a:spcPts val="0"/>
              </a:spcBef>
              <a:buFontTx/>
              <a:buNone/>
              <a:defRPr sz="1700" b="0" i="0" cap="all"/>
            </a:lvl3pPr>
            <a:lvl4pPr marL="0" indent="0">
              <a:spcBef>
                <a:spcPts val="0"/>
              </a:spcBef>
              <a:buFontTx/>
              <a:buNone/>
              <a:defRPr sz="1700" b="0" i="0" cap="all"/>
            </a:lvl4pPr>
            <a:lvl5pPr marL="0" indent="0">
              <a:spcBef>
                <a:spcPts val="0"/>
              </a:spcBef>
              <a:buFontTx/>
              <a:buNone/>
              <a:defRPr sz="1700" b="0" i="0" cap="all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1"/>
          </p:nvPr>
        </p:nvSpPr>
        <p:spPr>
          <a:xfrm>
            <a:off x="0" y="216230"/>
            <a:ext cx="1223999" cy="1335705"/>
          </a:xfrm>
        </p:spPr>
        <p:txBody>
          <a:bodyPr/>
          <a:lstStyle>
            <a:lvl1pPr marL="0">
              <a:spcBef>
                <a:spcPts val="0"/>
              </a:spcBef>
              <a:defRPr sz="7000" b="0" i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6691382" y="6499880"/>
            <a:ext cx="5298234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229959" y="6499880"/>
            <a:ext cx="5298234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trait_sous_chiff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1285"/>
            <a:ext cx="1219200" cy="284988"/>
          </a:xfrm>
          <a:prstGeom prst="rect">
            <a:avLst/>
          </a:prstGeom>
        </p:spPr>
      </p:pic>
      <p:sp>
        <p:nvSpPr>
          <p:cNvPr id="16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6850063" y="0"/>
            <a:ext cx="5338762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graphique SmartArt 10"/>
          <p:cNvSpPr>
            <a:spLocks noGrp="1"/>
          </p:cNvSpPr>
          <p:nvPr>
            <p:ph type="dgm" sz="quarter" idx="13" hasCustomPrompt="1"/>
          </p:nvPr>
        </p:nvSpPr>
        <p:spPr>
          <a:xfrm>
            <a:off x="6644885" y="0"/>
            <a:ext cx="457639" cy="6858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0713" y="1730552"/>
            <a:ext cx="6565902" cy="3944971"/>
          </a:xfrm>
          <a:solidFill>
            <a:schemeClr val="accent3"/>
          </a:solidFill>
        </p:spPr>
        <p:txBody>
          <a:bodyPr lIns="900000" tIns="900000" rIns="900000" bIns="90000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0"/>
            </a:lvl1pPr>
            <a:lvl2pPr marL="0" indent="0">
              <a:spcBef>
                <a:spcPts val="0"/>
              </a:spcBef>
              <a:buFontTx/>
              <a:buNone/>
              <a:defRPr b="0"/>
            </a:lvl2pPr>
            <a:lvl3pPr marL="0" indent="0">
              <a:spcBef>
                <a:spcPts val="0"/>
              </a:spcBef>
              <a:buFontTx/>
              <a:buNone/>
              <a:defRPr b="0"/>
            </a:lvl3pPr>
            <a:lvl4pPr marL="0" indent="0">
              <a:spcBef>
                <a:spcPts val="0"/>
              </a:spcBef>
              <a:buFontTx/>
              <a:buNone/>
              <a:defRPr b="0"/>
            </a:lvl4pPr>
            <a:lvl5pPr marL="0" indent="0">
              <a:spcBef>
                <a:spcPts val="0"/>
              </a:spcBef>
              <a:buFontTx/>
              <a:buNone/>
              <a:defRPr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52" y="5923004"/>
            <a:ext cx="1103871" cy="11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trait_sous_chiff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1285"/>
            <a:ext cx="1219200" cy="28498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902885" y="0"/>
            <a:ext cx="528594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4000" y="2157561"/>
            <a:ext cx="4879938" cy="383296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000" y="342000"/>
            <a:ext cx="4879938" cy="49502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224000" y="910585"/>
            <a:ext cx="4879938" cy="641350"/>
          </a:xfr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1700" b="0" i="0" cap="all"/>
            </a:lvl1pPr>
            <a:lvl2pPr marL="0" indent="0">
              <a:spcBef>
                <a:spcPts val="0"/>
              </a:spcBef>
              <a:buFontTx/>
              <a:buNone/>
              <a:defRPr sz="1700" b="0" i="0" cap="all"/>
            </a:lvl2pPr>
            <a:lvl3pPr marL="0" indent="0">
              <a:spcBef>
                <a:spcPts val="0"/>
              </a:spcBef>
              <a:buFontTx/>
              <a:buNone/>
              <a:defRPr sz="1700" b="0" i="0" cap="all"/>
            </a:lvl3pPr>
            <a:lvl4pPr marL="0" indent="0">
              <a:spcBef>
                <a:spcPts val="0"/>
              </a:spcBef>
              <a:buFontTx/>
              <a:buNone/>
              <a:defRPr sz="1700" b="0" i="0" cap="all"/>
            </a:lvl4pPr>
            <a:lvl5pPr marL="0" indent="0">
              <a:spcBef>
                <a:spcPts val="0"/>
              </a:spcBef>
              <a:buFontTx/>
              <a:buNone/>
              <a:defRPr sz="1700" b="0" i="0" cap="all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1"/>
          </p:nvPr>
        </p:nvSpPr>
        <p:spPr>
          <a:xfrm>
            <a:off x="0" y="216230"/>
            <a:ext cx="1223999" cy="1335705"/>
          </a:xfrm>
        </p:spPr>
        <p:txBody>
          <a:bodyPr/>
          <a:lstStyle>
            <a:lvl1pPr marL="0">
              <a:spcBef>
                <a:spcPts val="0"/>
              </a:spcBef>
              <a:defRPr sz="7000" b="0" i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graphique SmartArt 10"/>
          <p:cNvSpPr>
            <a:spLocks noGrp="1"/>
          </p:cNvSpPr>
          <p:nvPr>
            <p:ph type="dgm" sz="quarter" idx="13" hasCustomPrompt="1"/>
          </p:nvPr>
        </p:nvSpPr>
        <p:spPr>
          <a:xfrm>
            <a:off x="6644885" y="0"/>
            <a:ext cx="457639" cy="6858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9" name="Espace réservé pour une image  12">
            <a:extLst>
              <a:ext uri="{FF2B5EF4-FFF2-40B4-BE49-F238E27FC236}">
                <a16:creationId xmlns:a16="http://schemas.microsoft.com/office/drawing/2014/main" id="{157C8D40-1C7B-D443-AF9D-50E3CC1B1A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056" y="769256"/>
            <a:ext cx="4238173" cy="2068287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12">
            <a:extLst>
              <a:ext uri="{FF2B5EF4-FFF2-40B4-BE49-F238E27FC236}">
                <a16:creationId xmlns:a16="http://schemas.microsoft.com/office/drawing/2014/main" id="{D7745401-EE5C-0040-A9C6-C26A6DD5A5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24056" y="2910113"/>
            <a:ext cx="4238173" cy="2924630"/>
          </a:xfrm>
        </p:spPr>
        <p:txBody>
          <a:bodyPr/>
          <a:lstStyle/>
          <a:p>
            <a:endParaRPr lang="fr-FR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29959" y="6499880"/>
            <a:ext cx="5298234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52" y="5923004"/>
            <a:ext cx="1103871" cy="11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4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légend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trait_sous_chiff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1285"/>
            <a:ext cx="1219200" cy="2849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1224000" y="910585"/>
            <a:ext cx="10355384" cy="641350"/>
          </a:xfr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1700" b="0" i="0" cap="all"/>
            </a:lvl1pPr>
            <a:lvl2pPr marL="0" indent="0">
              <a:spcBef>
                <a:spcPts val="0"/>
              </a:spcBef>
              <a:buFontTx/>
              <a:buNone/>
              <a:defRPr sz="1700" b="0" i="0" cap="all"/>
            </a:lvl2pPr>
            <a:lvl3pPr marL="0" indent="0">
              <a:spcBef>
                <a:spcPts val="0"/>
              </a:spcBef>
              <a:buFontTx/>
              <a:buNone/>
              <a:defRPr sz="1700" b="0" i="0" cap="all"/>
            </a:lvl3pPr>
            <a:lvl4pPr marL="0" indent="0">
              <a:spcBef>
                <a:spcPts val="0"/>
              </a:spcBef>
              <a:buFontTx/>
              <a:buNone/>
              <a:defRPr sz="1700" b="0" i="0" cap="all"/>
            </a:lvl4pPr>
            <a:lvl5pPr marL="0" indent="0">
              <a:spcBef>
                <a:spcPts val="0"/>
              </a:spcBef>
              <a:buFontTx/>
              <a:buNone/>
              <a:defRPr sz="1700" b="0" i="0" cap="all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1"/>
          </p:nvPr>
        </p:nvSpPr>
        <p:spPr>
          <a:xfrm>
            <a:off x="0" y="216230"/>
            <a:ext cx="1223999" cy="1335705"/>
          </a:xfrm>
        </p:spPr>
        <p:txBody>
          <a:bodyPr/>
          <a:lstStyle>
            <a:lvl1pPr marL="0">
              <a:spcBef>
                <a:spcPts val="0"/>
              </a:spcBef>
              <a:defRPr sz="7000" b="0" i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  12">
            <a:extLst>
              <a:ext uri="{FF2B5EF4-FFF2-40B4-BE49-F238E27FC236}">
                <a16:creationId xmlns:a16="http://schemas.microsoft.com/office/drawing/2014/main" id="{CD9B1A8E-CF5D-4048-BDB4-DF1110FA0A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76005"/>
            <a:ext cx="2988000" cy="28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  12">
            <a:extLst>
              <a:ext uri="{FF2B5EF4-FFF2-40B4-BE49-F238E27FC236}">
                <a16:creationId xmlns:a16="http://schemas.microsoft.com/office/drawing/2014/main" id="{2D47919E-2D26-E842-879E-6CC6658DFA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62941" y="1876005"/>
            <a:ext cx="2988000" cy="28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pour une image  12">
            <a:extLst>
              <a:ext uri="{FF2B5EF4-FFF2-40B4-BE49-F238E27FC236}">
                <a16:creationId xmlns:a16="http://schemas.microsoft.com/office/drawing/2014/main" id="{3E8F560F-5188-B447-ADA8-73357B6C143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25882" y="1876005"/>
            <a:ext cx="2988000" cy="28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7" name="Espace réservé pour une image  12">
            <a:extLst>
              <a:ext uri="{FF2B5EF4-FFF2-40B4-BE49-F238E27FC236}">
                <a16:creationId xmlns:a16="http://schemas.microsoft.com/office/drawing/2014/main" id="{E0F4589D-7390-F240-A23A-A93D2F71B0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88823" y="1876005"/>
            <a:ext cx="2988000" cy="28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0" y="4758662"/>
            <a:ext cx="2987675" cy="800570"/>
          </a:xfrm>
          <a:solidFill>
            <a:schemeClr val="accent3"/>
          </a:solidFill>
        </p:spPr>
        <p:txBody>
          <a:bodyPr lIns="36000" tIns="144000" rIns="36000" bIns="144000"/>
          <a:lstStyle>
            <a:lvl1pPr marL="0" algn="ctr">
              <a:spcBef>
                <a:spcPts val="0"/>
              </a:spcBef>
              <a:buFontTx/>
              <a:buNone/>
              <a:defRPr b="0"/>
            </a:lvl1pPr>
            <a:lvl2pPr marL="0" indent="0" algn="ctr">
              <a:spcBef>
                <a:spcPts val="0"/>
              </a:spcBef>
              <a:buFontTx/>
              <a:buNone/>
              <a:defRPr b="0"/>
            </a:lvl2pPr>
            <a:lvl3pPr marL="0" indent="0" algn="ctr">
              <a:spcBef>
                <a:spcPts val="0"/>
              </a:spcBef>
              <a:buFontTx/>
              <a:buNone/>
              <a:defRPr b="0"/>
            </a:lvl3pPr>
            <a:lvl4pPr marL="0" indent="0" algn="ctr">
              <a:spcBef>
                <a:spcPts val="0"/>
              </a:spcBef>
              <a:buFontTx/>
              <a:buNone/>
              <a:defRPr b="0"/>
            </a:lvl4pPr>
            <a:lvl5pPr marL="0" indent="0" algn="ctr">
              <a:spcBef>
                <a:spcPts val="0"/>
              </a:spcBef>
              <a:buFontTx/>
              <a:buNone/>
              <a:defRPr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062941" y="4758662"/>
            <a:ext cx="2987675" cy="800570"/>
          </a:xfrm>
          <a:solidFill>
            <a:schemeClr val="accent3"/>
          </a:solidFill>
        </p:spPr>
        <p:txBody>
          <a:bodyPr lIns="36000" tIns="144000" rIns="36000" bIns="144000"/>
          <a:lstStyle>
            <a:lvl1pPr marL="0" algn="ctr">
              <a:spcBef>
                <a:spcPts val="0"/>
              </a:spcBef>
              <a:buFontTx/>
              <a:buNone/>
              <a:defRPr b="0"/>
            </a:lvl1pPr>
            <a:lvl2pPr marL="0" indent="0" algn="ctr">
              <a:spcBef>
                <a:spcPts val="0"/>
              </a:spcBef>
              <a:buFontTx/>
              <a:buNone/>
              <a:defRPr b="0"/>
            </a:lvl2pPr>
            <a:lvl3pPr marL="0" indent="0" algn="ctr">
              <a:spcBef>
                <a:spcPts val="0"/>
              </a:spcBef>
              <a:buFontTx/>
              <a:buNone/>
              <a:defRPr b="0"/>
            </a:lvl3pPr>
            <a:lvl4pPr marL="0" indent="0" algn="ctr">
              <a:spcBef>
                <a:spcPts val="0"/>
              </a:spcBef>
              <a:buFontTx/>
              <a:buNone/>
              <a:defRPr b="0"/>
            </a:lvl4pPr>
            <a:lvl5pPr marL="0" indent="0" algn="ctr">
              <a:spcBef>
                <a:spcPts val="0"/>
              </a:spcBef>
              <a:buFontTx/>
              <a:buNone/>
              <a:defRPr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3"/>
          </p:nvPr>
        </p:nvSpPr>
        <p:spPr>
          <a:xfrm>
            <a:off x="6125882" y="4758662"/>
            <a:ext cx="2987675" cy="800570"/>
          </a:xfrm>
          <a:solidFill>
            <a:schemeClr val="accent3"/>
          </a:solidFill>
        </p:spPr>
        <p:txBody>
          <a:bodyPr lIns="36000" tIns="144000" rIns="36000" bIns="144000"/>
          <a:lstStyle>
            <a:lvl1pPr marL="0" algn="ctr">
              <a:spcBef>
                <a:spcPts val="0"/>
              </a:spcBef>
              <a:buFontTx/>
              <a:buNone/>
              <a:defRPr b="0"/>
            </a:lvl1pPr>
            <a:lvl2pPr marL="0" indent="0" algn="ctr">
              <a:spcBef>
                <a:spcPts val="0"/>
              </a:spcBef>
              <a:buFontTx/>
              <a:buNone/>
              <a:defRPr b="0"/>
            </a:lvl2pPr>
            <a:lvl3pPr marL="0" indent="0" algn="ctr">
              <a:spcBef>
                <a:spcPts val="0"/>
              </a:spcBef>
              <a:buFontTx/>
              <a:buNone/>
              <a:defRPr b="0"/>
            </a:lvl3pPr>
            <a:lvl4pPr marL="0" indent="0" algn="ctr">
              <a:spcBef>
                <a:spcPts val="0"/>
              </a:spcBef>
              <a:buFontTx/>
              <a:buNone/>
              <a:defRPr b="0"/>
            </a:lvl4pPr>
            <a:lvl5pPr marL="0" indent="0" algn="ctr">
              <a:spcBef>
                <a:spcPts val="0"/>
              </a:spcBef>
              <a:buFontTx/>
              <a:buNone/>
              <a:defRPr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4"/>
          </p:nvPr>
        </p:nvSpPr>
        <p:spPr>
          <a:xfrm>
            <a:off x="9188823" y="4758662"/>
            <a:ext cx="2987675" cy="800570"/>
          </a:xfrm>
          <a:solidFill>
            <a:schemeClr val="accent3"/>
          </a:solidFill>
        </p:spPr>
        <p:txBody>
          <a:bodyPr lIns="36000" tIns="144000" rIns="36000" bIns="144000"/>
          <a:lstStyle>
            <a:lvl1pPr marL="0" algn="ctr">
              <a:spcBef>
                <a:spcPts val="0"/>
              </a:spcBef>
              <a:buFontTx/>
              <a:buNone/>
              <a:defRPr b="0"/>
            </a:lvl1pPr>
            <a:lvl2pPr marL="0" indent="0" algn="ctr">
              <a:spcBef>
                <a:spcPts val="0"/>
              </a:spcBef>
              <a:buFontTx/>
              <a:buNone/>
              <a:defRPr b="0"/>
            </a:lvl2pPr>
            <a:lvl3pPr marL="0" indent="0" algn="ctr">
              <a:spcBef>
                <a:spcPts val="0"/>
              </a:spcBef>
              <a:buFontTx/>
              <a:buNone/>
              <a:defRPr b="0"/>
            </a:lvl3pPr>
            <a:lvl4pPr marL="0" indent="0" algn="ctr">
              <a:spcBef>
                <a:spcPts val="0"/>
              </a:spcBef>
              <a:buFontTx/>
              <a:buNone/>
              <a:defRPr b="0"/>
            </a:lvl4pPr>
            <a:lvl5pPr marL="0" indent="0" algn="ctr">
              <a:spcBef>
                <a:spcPts val="0"/>
              </a:spcBef>
              <a:buFontTx/>
              <a:buNone/>
              <a:defRPr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6691382" y="6499880"/>
            <a:ext cx="5298234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229959" y="6499880"/>
            <a:ext cx="5298234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52" y="5923004"/>
            <a:ext cx="1103871" cy="11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1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24000" y="342000"/>
            <a:ext cx="10360662" cy="495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24000" y="2157561"/>
            <a:ext cx="10355384" cy="38329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568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60" r:id="rId4"/>
    <p:sldLayoutId id="2147483651" r:id="rId5"/>
    <p:sldLayoutId id="2147483668" r:id="rId6"/>
    <p:sldLayoutId id="2147483669" r:id="rId7"/>
    <p:sldLayoutId id="2147483663" r:id="rId8"/>
    <p:sldLayoutId id="2147483664" r:id="rId9"/>
    <p:sldLayoutId id="2147483652" r:id="rId10"/>
    <p:sldLayoutId id="2147483654" r:id="rId11"/>
    <p:sldLayoutId id="2147483655" r:id="rId12"/>
    <p:sldLayoutId id="2147483666" r:id="rId13"/>
  </p:sldLayoutIdLst>
  <p:txStyles>
    <p:titleStyle>
      <a:lvl1pPr algn="l" defTabSz="609493" rtl="0" eaLnBrk="1" latinLnBrk="0" hangingPunct="1">
        <a:spcBef>
          <a:spcPct val="0"/>
        </a:spcBef>
        <a:buNone/>
        <a:defRPr sz="3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609493" rtl="0" eaLnBrk="1" latinLnBrk="0" hangingPunct="1">
        <a:spcBef>
          <a:spcPts val="0"/>
        </a:spcBef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-144000" algn="l" defTabSz="609493" rtl="0" eaLnBrk="1" latinLnBrk="0" hangingPunct="1">
        <a:spcBef>
          <a:spcPts val="0"/>
        </a:spcBef>
        <a:buFont typeface="Arial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-144000" algn="l" defTabSz="609493" rtl="0" eaLnBrk="1" latinLnBrk="0" hangingPunct="1">
        <a:spcBef>
          <a:spcPts val="0"/>
        </a:spcBef>
        <a:buFont typeface="Arial"/>
        <a:buChar char="•"/>
        <a:defRPr sz="1600" b="1" i="0" kern="1200">
          <a:solidFill>
            <a:srgbClr val="3D3D40"/>
          </a:solidFill>
          <a:latin typeface="+mn-lt"/>
          <a:ea typeface="+mn-ea"/>
          <a:cs typeface="+mn-cs"/>
        </a:defRPr>
      </a:lvl3pPr>
      <a:lvl4pPr marL="288000" indent="-144000" algn="l" defTabSz="609493" rtl="0" eaLnBrk="1" latinLnBrk="0" hangingPunct="1">
        <a:spcBef>
          <a:spcPts val="800"/>
        </a:spcBef>
        <a:buFont typeface="Lucida Grande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88000" indent="-144000" algn="l" defTabSz="609493" rtl="0" eaLnBrk="1" latinLnBrk="0" hangingPunct="1">
        <a:spcBef>
          <a:spcPts val="0"/>
        </a:spcBef>
        <a:buFont typeface="Lucida Grande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tabri.fr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toutabloc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6577" y="2483916"/>
            <a:ext cx="9932478" cy="1218795"/>
          </a:xfrm>
        </p:spPr>
        <p:txBody>
          <a:bodyPr/>
          <a:lstStyle/>
          <a:p>
            <a:r>
              <a:rPr lang="fr-FR" dirty="0"/>
              <a:t>RICHEL GROUP</a:t>
            </a:r>
            <a:br>
              <a:rPr lang="fr-FR" dirty="0"/>
            </a:br>
            <a:r>
              <a:rPr lang="fr-FR" sz="2400" dirty="0" err="1"/>
              <a:t>Prezentare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349751" y="3977580"/>
            <a:ext cx="3875322" cy="306519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9730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063" y="0"/>
            <a:ext cx="533876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RICHEL GROUP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PREZENTARE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6" name="Espace réservé du graphique SmartArt 5"/>
          <p:cNvSpPr>
            <a:spLocks noGrp="1"/>
          </p:cNvSpPr>
          <p:nvPr>
            <p:ph type="dgm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23999" y="1677705"/>
            <a:ext cx="6565902" cy="3944971"/>
          </a:xfrm>
        </p:spPr>
        <p:txBody>
          <a:bodyPr/>
          <a:lstStyle/>
          <a:p>
            <a:endParaRPr lang="fr-FR" sz="1400" dirty="0"/>
          </a:p>
          <a:p>
            <a:endParaRPr lang="fr-FR" sz="1400" dirty="0"/>
          </a:p>
          <a:p>
            <a:pPr algn="just"/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Grupul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RICHEL, de la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înființarea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sa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în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1964,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concepe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,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fabrică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și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realizează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soluții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complete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pentru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sere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și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clădiri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industriale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în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domeniul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agriculturii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și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al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industriei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, la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nivel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mondial.</a:t>
            </a:r>
            <a:r>
              <a:rPr lang="fr-FR" sz="1400" dirty="0">
                <a:latin typeface="Arial (Corps)"/>
              </a:rPr>
              <a:t> </a:t>
            </a:r>
          </a:p>
          <a:p>
            <a:pPr algn="just"/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"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Întreprindere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de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familie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de </a:t>
            </a:r>
            <a:r>
              <a:rPr lang="fr-FR" sz="1400" dirty="0">
                <a:solidFill>
                  <a:srgbClr val="0D0D0D"/>
                </a:solidFill>
                <a:latin typeface="Arial (Corps)"/>
              </a:rPr>
              <a:t>60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de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ani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,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suntem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în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primul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rând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o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companie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umană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.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Respectarea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angajamentelor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,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perseverența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și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deschiderea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sunt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valorile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care ne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unesc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."</a:t>
            </a:r>
            <a:endParaRPr lang="fr-FR" sz="1400" dirty="0">
              <a:latin typeface="Arial (Corps)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307" y="1902190"/>
            <a:ext cx="1506866" cy="8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9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2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RICHEL GROUP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CIFRE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6" name="Espace réservé du graphique SmartArt 5"/>
          <p:cNvSpPr>
            <a:spLocks noGrp="1"/>
          </p:cNvSpPr>
          <p:nvPr>
            <p:ph type="dgm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200" dirty="0"/>
          </a:p>
          <a:p>
            <a:endParaRPr lang="fr-FR" sz="12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902702" y="2252297"/>
            <a:ext cx="6767789" cy="2927752"/>
            <a:chOff x="-323528" y="1284206"/>
            <a:chExt cx="9144000" cy="3964941"/>
          </a:xfrm>
        </p:grpSpPr>
        <p:sp>
          <p:nvSpPr>
            <p:cNvPr id="14" name="Rectangle 13"/>
            <p:cNvSpPr/>
            <p:nvPr/>
          </p:nvSpPr>
          <p:spPr>
            <a:xfrm>
              <a:off x="3240360" y="2373753"/>
              <a:ext cx="144016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12768" y="2213199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FFC000"/>
                  </a:solidFill>
                </a:rPr>
                <a:t>101M€</a:t>
              </a: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-323528" y="1284206"/>
              <a:ext cx="9144000" cy="3964941"/>
              <a:chOff x="-323528" y="1284206"/>
              <a:chExt cx="9144000" cy="3964941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-323528" y="1284206"/>
                <a:ext cx="9144000" cy="3964941"/>
                <a:chOff x="-323528" y="1284206"/>
                <a:chExt cx="9144000" cy="3964941"/>
              </a:xfrm>
            </p:grpSpPr>
            <p:pic>
              <p:nvPicPr>
                <p:cNvPr id="25" name="Image 24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23528" y="1284206"/>
                  <a:ext cx="9144000" cy="3964941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3272662" y="4411082"/>
                  <a:ext cx="1547664" cy="5760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50" b="1" dirty="0">
                      <a:solidFill>
                        <a:srgbClr val="0060A9"/>
                      </a:solidFill>
                    </a:rPr>
                    <a:t>2000 </a:t>
                  </a:r>
                  <a:r>
                    <a:rPr lang="fr-FR" sz="900" b="1" dirty="0">
                      <a:solidFill>
                        <a:srgbClr val="0060A9"/>
                      </a:solidFill>
                    </a:rPr>
                    <a:t>projets ToutAbri®/ an</a:t>
                  </a: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971600" y="1412776"/>
                <a:ext cx="2016224" cy="57606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solidFill>
                      <a:srgbClr val="808080"/>
                    </a:solidFill>
                  </a:rPr>
                  <a:t>2 </a:t>
                </a:r>
                <a:r>
                  <a:rPr lang="fr-FR" sz="900" b="1" dirty="0" err="1">
                    <a:solidFill>
                      <a:srgbClr val="808080"/>
                    </a:solidFill>
                  </a:rPr>
                  <a:t>situri</a:t>
                </a:r>
                <a:r>
                  <a:rPr lang="fr-FR" sz="900" b="1" dirty="0">
                    <a:solidFill>
                      <a:srgbClr val="808080"/>
                    </a:solidFill>
                  </a:rPr>
                  <a:t> de </a:t>
                </a:r>
                <a:r>
                  <a:rPr lang="fr-FR" sz="900" b="1" dirty="0" err="1">
                    <a:solidFill>
                      <a:srgbClr val="808080"/>
                    </a:solidFill>
                  </a:rPr>
                  <a:t>productie</a:t>
                </a:r>
                <a:r>
                  <a:rPr lang="fr-FR" sz="900" b="1" dirty="0">
                    <a:solidFill>
                      <a:srgbClr val="808080"/>
                    </a:solidFill>
                  </a:rPr>
                  <a:t> in </a:t>
                </a:r>
                <a:r>
                  <a:rPr lang="fr-FR" sz="900" b="1" dirty="0" err="1">
                    <a:solidFill>
                      <a:srgbClr val="808080"/>
                    </a:solidFill>
                  </a:rPr>
                  <a:t>Franta</a:t>
                </a:r>
                <a:endParaRPr lang="fr-FR" sz="900" b="1" dirty="0">
                  <a:solidFill>
                    <a:srgbClr val="80808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05066" y="4396473"/>
                <a:ext cx="1637928" cy="6812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solidFill>
                      <a:srgbClr val="0060A9"/>
                    </a:solidFill>
                  </a:rPr>
                  <a:t>&gt; 2000 </a:t>
                </a:r>
                <a:r>
                  <a:rPr lang="fr-FR" sz="900" b="1" dirty="0" err="1">
                    <a:solidFill>
                      <a:srgbClr val="0060A9"/>
                    </a:solidFill>
                  </a:rPr>
                  <a:t>proiecte</a:t>
                </a:r>
                <a:r>
                  <a:rPr lang="fr-FR" sz="900" b="1" dirty="0">
                    <a:solidFill>
                      <a:srgbClr val="0060A9"/>
                    </a:solidFill>
                  </a:rPr>
                  <a:t> TOUTABRI®/ an</a:t>
                </a:r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467544" y="4221089"/>
                <a:ext cx="864096" cy="8970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9979" y="4130306"/>
                <a:ext cx="1021662" cy="11188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solidFill>
                      <a:srgbClr val="808080"/>
                    </a:solidFill>
                  </a:rPr>
                  <a:t>&gt;300 </a:t>
                </a:r>
                <a:r>
                  <a:rPr lang="fr-FR" sz="900" b="1" dirty="0" err="1">
                    <a:solidFill>
                      <a:srgbClr val="808080"/>
                    </a:solidFill>
                  </a:rPr>
                  <a:t>angajati</a:t>
                </a:r>
                <a:endParaRPr lang="fr-FR" sz="900" b="1" dirty="0">
                  <a:solidFill>
                    <a:srgbClr val="80808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150096" y="2213199"/>
                <a:ext cx="1637928" cy="5354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solidFill>
                      <a:srgbClr val="808080"/>
                    </a:solidFill>
                  </a:rPr>
                  <a:t>&gt; 500 </a:t>
                </a:r>
                <a:r>
                  <a:rPr lang="fr-FR" sz="900" b="1" dirty="0" err="1">
                    <a:solidFill>
                      <a:srgbClr val="808080"/>
                    </a:solidFill>
                  </a:rPr>
                  <a:t>proiecte</a:t>
                </a:r>
                <a:r>
                  <a:rPr lang="fr-FR" sz="900" b="1" dirty="0">
                    <a:solidFill>
                      <a:srgbClr val="808080"/>
                    </a:solidFill>
                  </a:rPr>
                  <a:t> </a:t>
                </a:r>
                <a:r>
                  <a:rPr lang="fr-FR" sz="900" b="1" dirty="0" err="1">
                    <a:solidFill>
                      <a:srgbClr val="808080"/>
                    </a:solidFill>
                  </a:rPr>
                  <a:t>sere</a:t>
                </a:r>
                <a:r>
                  <a:rPr lang="fr-FR" sz="900" b="1" dirty="0">
                    <a:solidFill>
                      <a:srgbClr val="808080"/>
                    </a:solidFill>
                  </a:rPr>
                  <a:t>/an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32040" y="1916832"/>
                <a:ext cx="1637928" cy="3443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solidFill>
                      <a:srgbClr val="808080"/>
                    </a:solidFill>
                  </a:rPr>
                  <a:t>80 </a:t>
                </a:r>
                <a:r>
                  <a:rPr lang="fr-FR" sz="900" b="1" dirty="0" err="1">
                    <a:solidFill>
                      <a:srgbClr val="808080"/>
                    </a:solidFill>
                  </a:rPr>
                  <a:t>tarii</a:t>
                </a:r>
                <a:endParaRPr lang="fr-FR" sz="900" b="1" dirty="0">
                  <a:solidFill>
                    <a:srgbClr val="80808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813884" y="2213199"/>
                <a:ext cx="1637928" cy="4485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b="1" dirty="0">
                    <a:solidFill>
                      <a:srgbClr val="808080"/>
                    </a:solidFill>
                  </a:rPr>
                  <a:t>+150M€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37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RICHEL GROUP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TOUTABRI &amp; </a:t>
            </a:r>
            <a:r>
              <a:rPr lang="fr-FR" dirty="0" err="1"/>
              <a:t>toutabloc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6" name="Espace réservé du graphique SmartArt 5"/>
          <p:cNvSpPr>
            <a:spLocks noGrp="1"/>
          </p:cNvSpPr>
          <p:nvPr>
            <p:ph type="dgm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200" dirty="0"/>
          </a:p>
          <a:p>
            <a:pPr algn="just"/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Know-how-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ul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Richel Group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în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construcții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i-a permis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să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se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extindă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în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alte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activități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devenite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esențiale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pentru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grup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, cum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ar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fi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soluțiile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de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stocare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reprezentate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de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mărcile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TOUTABRI® (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adăposturi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de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depozitare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/ </a:t>
            </a:r>
            <a:r>
              <a:rPr lang="fr-FR" sz="1400" b="0" i="0" u="none" strike="noStrike" dirty="0">
                <a:effectLst/>
                <a:latin typeface="Arial (Corps)"/>
                <a:hlinkClick r:id="rId3"/>
              </a:rPr>
              <a:t>www.toutabri.fr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)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și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TOUTABLOC® (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pereți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și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compartimente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din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blocuri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de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beton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/ </a:t>
            </a:r>
            <a:r>
              <a:rPr lang="fr-FR" sz="1400" b="0" i="0" u="none" strike="noStrike" dirty="0">
                <a:effectLst/>
                <a:latin typeface="Arial (Corps)"/>
                <a:hlinkClick r:id="rId4"/>
              </a:rPr>
              <a:t>www.toutabloc.fr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).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Avantajele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 </a:t>
            </a:r>
            <a:r>
              <a:rPr lang="fr-FR" sz="1400" b="0" i="0" dirty="0" err="1">
                <a:solidFill>
                  <a:srgbClr val="0D0D0D"/>
                </a:solidFill>
                <a:effectLst/>
                <a:latin typeface="Arial (Corps)"/>
              </a:rPr>
              <a:t>conceptului</a:t>
            </a:r>
            <a:r>
              <a:rPr lang="fr-FR" sz="1400" b="0" i="0" dirty="0">
                <a:solidFill>
                  <a:srgbClr val="0D0D0D"/>
                </a:solidFill>
                <a:effectLst/>
                <a:latin typeface="Arial (Corps)"/>
              </a:rPr>
              <a:t>:</a:t>
            </a:r>
            <a:endParaRPr lang="fr-FR" sz="1400" dirty="0">
              <a:latin typeface="Arial (Corps)"/>
            </a:endParaRPr>
          </a:p>
          <a:p>
            <a:pPr algn="just"/>
            <a:endParaRPr lang="fr-FR" sz="1200" dirty="0"/>
          </a:p>
          <a:p>
            <a:pPr algn="just"/>
            <a:endParaRPr lang="fr-FR" sz="12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698" y="2085390"/>
            <a:ext cx="2112572" cy="46790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4105" y="2085390"/>
            <a:ext cx="2312281" cy="46790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6750" y="4367933"/>
            <a:ext cx="5853828" cy="9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02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000000"/>
      </a:dk1>
      <a:lt1>
        <a:srgbClr val="FFFFFF"/>
      </a:lt1>
      <a:dk2>
        <a:srgbClr val="0060A9"/>
      </a:dk2>
      <a:lt2>
        <a:srgbClr val="0060A9"/>
      </a:lt2>
      <a:accent1>
        <a:srgbClr val="0060A9"/>
      </a:accent1>
      <a:accent2>
        <a:srgbClr val="3D3D40"/>
      </a:accent2>
      <a:accent3>
        <a:srgbClr val="F1F1F1"/>
      </a:accent3>
      <a:accent4>
        <a:srgbClr val="F7F7F7"/>
      </a:accent4>
      <a:accent5>
        <a:srgbClr val="B7B7B8"/>
      </a:accent5>
      <a:accent6>
        <a:srgbClr val="E1EFF5"/>
      </a:accent6>
      <a:hlink>
        <a:srgbClr val="0060A9"/>
      </a:hlink>
      <a:folHlink>
        <a:srgbClr val="0060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5577</TotalTime>
  <Words>175</Words>
  <Application>Microsoft Office PowerPoint</Application>
  <PresentationFormat>Personnalisé</PresentationFormat>
  <Paragraphs>25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Arial (Corps)</vt:lpstr>
      <vt:lpstr>Calibri</vt:lpstr>
      <vt:lpstr>Lucida Grande</vt:lpstr>
      <vt:lpstr>Wingdings</vt:lpstr>
      <vt:lpstr>Wingdings 2</vt:lpstr>
      <vt:lpstr>Thème Office</vt:lpstr>
      <vt:lpstr>RICHEL GROUP Prezentare</vt:lpstr>
      <vt:lpstr>RICHEL GROUP</vt:lpstr>
      <vt:lpstr>RICHEL GROUP</vt:lpstr>
      <vt:lpstr>RICHEL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Yann LE BLAY</cp:lastModifiedBy>
  <cp:revision>211</cp:revision>
  <dcterms:created xsi:type="dcterms:W3CDTF">2020-07-28T02:25:34Z</dcterms:created>
  <dcterms:modified xsi:type="dcterms:W3CDTF">2024-05-07T07:04:23Z</dcterms:modified>
</cp:coreProperties>
</file>