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arol.gonzalez87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Carol González 	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Consultora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79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/>
              <a:t>Procedimiento de Registro</a:t>
            </a:r>
            <a:r>
              <a:rPr lang="es-ES" dirty="0" smtClean="0"/>
              <a:t>	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Todo producto de consumo humano debe ser registrado ante el Ministerio de Salud</a:t>
            </a:r>
          </a:p>
          <a:p>
            <a:r>
              <a:rPr lang="es-ES" dirty="0" smtClean="0"/>
              <a:t>Ya sea fabricado por el cliente o importado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825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productos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Alimentos</a:t>
            </a:r>
          </a:p>
          <a:p>
            <a:r>
              <a:rPr lang="es-ES" dirty="0" smtClean="0"/>
              <a:t>Cosméticos</a:t>
            </a:r>
          </a:p>
          <a:p>
            <a:r>
              <a:rPr lang="es-ES" dirty="0" smtClean="0"/>
              <a:t>Medicamentos</a:t>
            </a:r>
          </a:p>
          <a:p>
            <a:r>
              <a:rPr lang="es-ES" dirty="0" smtClean="0"/>
              <a:t>Productos Qu</a:t>
            </a:r>
            <a:r>
              <a:rPr lang="es-ES" dirty="0" smtClean="0"/>
              <a:t>ímicos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075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Requisitos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Llenar el </a:t>
            </a:r>
            <a:r>
              <a:rPr lang="es-ES" dirty="0" smtClean="0"/>
              <a:t>formulario</a:t>
            </a:r>
          </a:p>
          <a:p>
            <a:r>
              <a:rPr lang="es-ES" dirty="0" smtClean="0"/>
              <a:t>Presentaci</a:t>
            </a:r>
            <a:r>
              <a:rPr lang="es-ES" dirty="0" smtClean="0"/>
              <a:t>ón de documentos (</a:t>
            </a:r>
            <a:r>
              <a:rPr lang="es-ES" dirty="0" err="1" smtClean="0"/>
              <a:t>ej</a:t>
            </a:r>
            <a:r>
              <a:rPr lang="es-ES" dirty="0" smtClean="0"/>
              <a:t>, ingredientes)</a:t>
            </a:r>
            <a:endParaRPr lang="es-ES" dirty="0" smtClean="0"/>
          </a:p>
          <a:p>
            <a:r>
              <a:rPr lang="es-ES" dirty="0" smtClean="0"/>
              <a:t>Autentificaci</a:t>
            </a:r>
            <a:r>
              <a:rPr lang="es-ES" dirty="0" smtClean="0"/>
              <a:t>ón de a</a:t>
            </a:r>
            <a:r>
              <a:rPr lang="es-ES" dirty="0" smtClean="0"/>
              <a:t>bogado </a:t>
            </a:r>
            <a:r>
              <a:rPr lang="es-ES" dirty="0" smtClean="0"/>
              <a:t>o </a:t>
            </a:r>
            <a:r>
              <a:rPr lang="es-ES" dirty="0" smtClean="0"/>
              <a:t>farmacéutico</a:t>
            </a:r>
            <a:endParaRPr lang="es-ES" dirty="0" smtClean="0"/>
          </a:p>
          <a:p>
            <a:r>
              <a:rPr lang="es-ES" dirty="0" smtClean="0"/>
              <a:t>Traducción</a:t>
            </a:r>
          </a:p>
          <a:p>
            <a:r>
              <a:rPr lang="es-ES" dirty="0" smtClean="0"/>
              <a:t>Etiqueta en español</a:t>
            </a:r>
          </a:p>
          <a:p>
            <a:pPr marL="0" indent="0">
              <a:buNone/>
            </a:pPr>
            <a:endParaRPr lang="es-ES" dirty="0" smtClean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60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Nuestros Servicios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Asesor</a:t>
            </a:r>
            <a:r>
              <a:rPr lang="es-ES" dirty="0" smtClean="0"/>
              <a:t>ía</a:t>
            </a:r>
          </a:p>
          <a:p>
            <a:r>
              <a:rPr lang="es-ES" dirty="0" smtClean="0"/>
              <a:t>Confidencialidad</a:t>
            </a:r>
          </a:p>
          <a:p>
            <a:r>
              <a:rPr lang="es-ES" dirty="0" smtClean="0"/>
              <a:t>Profesionalismo</a:t>
            </a:r>
          </a:p>
          <a:p>
            <a:r>
              <a:rPr lang="es-ES" dirty="0" smtClean="0"/>
              <a:t>Aprovechamiento de su tiempo</a:t>
            </a:r>
          </a:p>
          <a:p>
            <a:r>
              <a:rPr lang="es-ES" dirty="0" smtClean="0"/>
              <a:t>Idiomas: Francés, Inglés y Español</a:t>
            </a:r>
          </a:p>
        </p:txBody>
      </p:sp>
    </p:spTree>
    <p:extLst>
      <p:ext uri="{BB962C8B-B14F-4D97-AF65-F5344CB8AC3E}">
        <p14:creationId xmlns:p14="http://schemas.microsoft.com/office/powerpoint/2010/main" val="252738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servicios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Permisos de funcionamiento</a:t>
            </a:r>
            <a:endParaRPr lang="es-ES" dirty="0" smtClean="0"/>
          </a:p>
          <a:p>
            <a:r>
              <a:rPr lang="es-ES" dirty="0" smtClean="0"/>
              <a:t>Certificados </a:t>
            </a:r>
            <a:endParaRPr lang="es-ES" dirty="0"/>
          </a:p>
          <a:p>
            <a:r>
              <a:rPr lang="es-ES" dirty="0" smtClean="0"/>
              <a:t>Todo </a:t>
            </a:r>
            <a:r>
              <a:rPr lang="es-ES" dirty="0"/>
              <a:t>trámite del </a:t>
            </a:r>
            <a:r>
              <a:rPr lang="es-ES" dirty="0" smtClean="0"/>
              <a:t>Ministerio de Salud</a:t>
            </a:r>
            <a:endParaRPr lang="es-ES" dirty="0"/>
          </a:p>
          <a:p>
            <a:r>
              <a:rPr lang="es-ES" dirty="0"/>
              <a:t>Diseño y elaboración </a:t>
            </a:r>
            <a:r>
              <a:rPr lang="es-ES" dirty="0" smtClean="0"/>
              <a:t>etiquetas</a:t>
            </a:r>
          </a:p>
          <a:p>
            <a:r>
              <a:rPr lang="es-ES" dirty="0" smtClean="0"/>
              <a:t>Servicio de traducci</a:t>
            </a:r>
            <a:r>
              <a:rPr lang="es-ES" dirty="0" smtClean="0"/>
              <a:t>ón</a:t>
            </a:r>
          </a:p>
          <a:p>
            <a:r>
              <a:rPr lang="es-ES" dirty="0" smtClean="0"/>
              <a:t>Contacto con abogados y farmacéuticos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636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Estamos para servirle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Carol </a:t>
            </a:r>
            <a:r>
              <a:rPr lang="es-ES" dirty="0" err="1"/>
              <a:t>Gonzalez</a:t>
            </a:r>
            <a:r>
              <a:rPr lang="es-ES" dirty="0"/>
              <a:t> A.</a:t>
            </a:r>
          </a:p>
          <a:p>
            <a:r>
              <a:rPr lang="es-ES" dirty="0"/>
              <a:t>Consultora</a:t>
            </a:r>
          </a:p>
          <a:p>
            <a:endParaRPr lang="es-ES" dirty="0"/>
          </a:p>
          <a:p>
            <a:r>
              <a:rPr lang="es-ES" dirty="0"/>
              <a:t>Registros y Tramites del Ministerio de Salud</a:t>
            </a:r>
          </a:p>
          <a:p>
            <a:r>
              <a:rPr lang="es-ES" dirty="0"/>
              <a:t>Registro de productos, Permisos, Certificados, y todo trámite del Ministerio</a:t>
            </a:r>
          </a:p>
          <a:p>
            <a:r>
              <a:rPr lang="es-ES" dirty="0"/>
              <a:t>Diseño y elaboración etiquetas</a:t>
            </a:r>
          </a:p>
          <a:p>
            <a:endParaRPr lang="es-ES" dirty="0"/>
          </a:p>
          <a:p>
            <a:r>
              <a:rPr lang="it-IT" dirty="0"/>
              <a:t>Telefono: 8812-4825 / 2289-6906</a:t>
            </a:r>
          </a:p>
          <a:p>
            <a:r>
              <a:rPr lang="it-IT" dirty="0"/>
              <a:t>Correo </a:t>
            </a:r>
            <a:r>
              <a:rPr lang="it-IT" dirty="0" err="1"/>
              <a:t>electronico</a:t>
            </a:r>
            <a:r>
              <a:rPr lang="it-IT" dirty="0"/>
              <a:t>: </a:t>
            </a:r>
            <a:r>
              <a:rPr lang="it-IT" dirty="0">
                <a:hlinkClick r:id="rId2"/>
              </a:rPr>
              <a:t>carol.gonzalez87@gmail.com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7130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19</TotalTime>
  <Words>142</Words>
  <Application>Microsoft Macintosh PowerPoint</Application>
  <PresentationFormat>Presentación en pantalla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Brisa</vt:lpstr>
      <vt:lpstr>Carol González  </vt:lpstr>
      <vt:lpstr>Procedimiento de Registro </vt:lpstr>
      <vt:lpstr>Tipos de productos</vt:lpstr>
      <vt:lpstr>Tipos de Requisitos</vt:lpstr>
      <vt:lpstr>Nuestros Servicios</vt:lpstr>
      <vt:lpstr>Otros servicios</vt:lpstr>
      <vt:lpstr>Estamos para servirle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Carol González  </dc:title>
  <dc:creator>Carol</dc:creator>
  <cp:lastModifiedBy>Carol</cp:lastModifiedBy>
  <cp:revision>3</cp:revision>
  <dcterms:created xsi:type="dcterms:W3CDTF">2017-01-18T02:57:58Z</dcterms:created>
  <dcterms:modified xsi:type="dcterms:W3CDTF">2017-01-19T00:30:11Z</dcterms:modified>
</cp:coreProperties>
</file>