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3" r:id="rId4"/>
    <p:sldMasterId id="2147483724" r:id="rId5"/>
    <p:sldMasterId id="2147483725" r:id="rId6"/>
    <p:sldMasterId id="214748372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embeddedFontLst>
    <p:embeddedFont>
      <p:font typeface="Manrope"/>
      <p:regular r:id="rId18"/>
      <p:bold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ABeeZee"/>
      <p:regular r:id="rId24"/>
      <p: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09">
          <p15:clr>
            <a:srgbClr val="9AA0A6"/>
          </p15:clr>
        </p15:guide>
        <p15:guide id="2" pos="432">
          <p15:clr>
            <a:srgbClr val="9AA0A6"/>
          </p15:clr>
        </p15:guide>
        <p15:guide id="3" pos="1403">
          <p15:clr>
            <a:srgbClr val="9AA0A6"/>
          </p15:clr>
        </p15:guide>
        <p15:guide id="4" orient="horz" pos="992">
          <p15:clr>
            <a:srgbClr val="9AA0A6"/>
          </p15:clr>
        </p15:guide>
        <p15:guide id="5" pos="539">
          <p15:clr>
            <a:srgbClr val="9AA0A6"/>
          </p15:clr>
        </p15:guide>
        <p15:guide id="6" pos="3715">
          <p15:clr>
            <a:srgbClr val="9AA0A6"/>
          </p15:clr>
        </p15:guide>
        <p15:guide id="7" pos="2880">
          <p15:clr>
            <a:srgbClr val="9AA0A6"/>
          </p15:clr>
        </p15:guide>
        <p15:guide id="8" pos="4272">
          <p15:clr>
            <a:srgbClr val="9AA0A6"/>
          </p15:clr>
        </p15:guide>
        <p15:guide id="9" orient="horz" pos="3152">
          <p15:clr>
            <a:srgbClr val="9AA0A6"/>
          </p15:clr>
        </p15:guide>
        <p15:guide id="10" pos="3715">
          <p15:clr>
            <a:srgbClr val="9AA0A6"/>
          </p15:clr>
        </p15:guide>
        <p15:guide id="11" pos="4506">
          <p15:clr>
            <a:srgbClr val="9AA0A6"/>
          </p15:clr>
        </p15:guide>
        <p15:guide id="12" pos="1403">
          <p15:clr>
            <a:srgbClr val="9AA0A6"/>
          </p15:clr>
        </p15:guide>
        <p15:guide id="13" orient="horz" pos="909">
          <p15:clr>
            <a:srgbClr val="9AA0A6"/>
          </p15:clr>
        </p15:guide>
        <p15:guide id="14" orient="horz" pos="1001">
          <p15:clr>
            <a:srgbClr val="9AA0A6"/>
          </p15:clr>
        </p15:guide>
        <p15:guide id="15" orient="horz" pos="826">
          <p15:clr>
            <a:srgbClr val="9AA0A6"/>
          </p15:clr>
        </p15:guide>
        <p15:guide id="16" pos="1898">
          <p15:clr>
            <a:srgbClr val="9AA0A6"/>
          </p15:clr>
        </p15:guide>
        <p15:guide id="17" orient="horz" pos="2486">
          <p15:clr>
            <a:srgbClr val="9AA0A6"/>
          </p15:clr>
        </p15:guide>
        <p15:guide id="18" orient="horz" pos="2976">
          <p15:clr>
            <a:srgbClr val="9AA0A6"/>
          </p15:clr>
        </p15:guide>
        <p15:guide id="19" orient="horz" pos="2701">
          <p15:clr>
            <a:srgbClr val="9AA0A6"/>
          </p15:clr>
        </p15:guide>
        <p15:guide id="20" pos="2352">
          <p15:clr>
            <a:srgbClr val="9AA0A6"/>
          </p15:clr>
        </p15:guide>
        <p15:guide id="21" pos="3572">
          <p15:clr>
            <a:srgbClr val="9AA0A6"/>
          </p15:clr>
        </p15:guide>
        <p15:guide id="22" orient="horz" pos="2169">
          <p15:clr>
            <a:srgbClr val="9AA0A6"/>
          </p15:clr>
        </p15:guide>
        <p15:guide id="23" orient="horz" pos="2009">
          <p15:clr>
            <a:srgbClr val="9AA0A6"/>
          </p15:clr>
        </p15:guide>
        <p15:guide id="24" orient="horz" pos="996">
          <p15:clr>
            <a:srgbClr val="9AA0A6"/>
          </p15:clr>
        </p15:guide>
        <p15:guide id="25" orient="horz" pos="996">
          <p15:clr>
            <a:srgbClr val="9AA0A6"/>
          </p15:clr>
        </p15:guide>
        <p15:guide id="26" orient="horz" pos="2464">
          <p15:clr>
            <a:srgbClr val="9AA0A6"/>
          </p15:clr>
        </p15:guide>
        <p15:guide id="27" orient="horz" pos="481">
          <p15:clr>
            <a:srgbClr val="9AA0A6"/>
          </p15:clr>
        </p15:guide>
        <p15:guide id="28" orient="horz" pos="868">
          <p15:clr>
            <a:srgbClr val="9AA0A6"/>
          </p15:clr>
        </p15:guide>
        <p15:guide id="29" orient="horz" pos="996">
          <p15:clr>
            <a:srgbClr val="9AA0A6"/>
          </p15:clr>
        </p15:guide>
        <p15:guide id="30" orient="horz" pos="996">
          <p15:clr>
            <a:srgbClr val="9AA0A6"/>
          </p15:clr>
        </p15:guide>
        <p15:guide id="31" orient="horz" pos="996">
          <p15:clr>
            <a:srgbClr val="9AA0A6"/>
          </p15:clr>
        </p15:guide>
        <p15:guide id="32" orient="horz" pos="1907">
          <p15:clr>
            <a:srgbClr val="9AA0A6"/>
          </p15:clr>
        </p15:guide>
        <p15:guide id="33" orient="horz" pos="654">
          <p15:clr>
            <a:srgbClr val="9AA0A6"/>
          </p15:clr>
        </p15:guide>
        <p15:guide id="34" orient="horz" pos="2089">
          <p15:clr>
            <a:srgbClr val="9AA0A6"/>
          </p15:clr>
        </p15:guide>
        <p15:guide id="35" orient="horz" pos="2249">
          <p15:clr>
            <a:srgbClr val="9AA0A6"/>
          </p15:clr>
        </p15:guide>
        <p15:guide id="36" orient="horz" pos="2614">
          <p15:clr>
            <a:srgbClr val="9AA0A6"/>
          </p15:clr>
        </p15:guide>
        <p15:guide id="37" orient="horz" pos="2701">
          <p15:clr>
            <a:srgbClr val="9AA0A6"/>
          </p15:clr>
        </p15:guide>
        <p15:guide id="38" orient="horz" pos="2701">
          <p15:clr>
            <a:srgbClr val="9AA0A6"/>
          </p15:clr>
        </p15:guide>
        <p15:guide id="39" orient="horz" pos="2701">
          <p15:clr>
            <a:srgbClr val="9AA0A6"/>
          </p15:clr>
        </p15:guide>
        <p15:guide id="40" orient="horz" pos="964">
          <p15:clr>
            <a:srgbClr val="9AA0A6"/>
          </p15:clr>
        </p15:guide>
        <p15:guide id="41" pos="1974">
          <p15:clr>
            <a:srgbClr val="9AA0A6"/>
          </p15:clr>
        </p15:guide>
        <p15:guide id="42" pos="4316">
          <p15:clr>
            <a:srgbClr val="9AA0A6"/>
          </p15:clr>
        </p15:guide>
        <p15:guide id="43" orient="horz" pos="2888">
          <p15:clr>
            <a:srgbClr val="9AA0A6"/>
          </p15:clr>
        </p15:guide>
        <p15:guide id="44" orient="horz" pos="2872">
          <p15:clr>
            <a:srgbClr val="9AA0A6"/>
          </p15:clr>
        </p15:guide>
        <p15:guide id="45" orient="horz" pos="3045">
          <p15:clr>
            <a:srgbClr val="9AA0A6"/>
          </p15:clr>
        </p15:guide>
        <p15:guide id="46" pos="3125">
          <p15:clr>
            <a:srgbClr val="9AA0A6"/>
          </p15:clr>
        </p15:guide>
        <p15:guide id="47" orient="horz" pos="1470">
          <p15:clr>
            <a:srgbClr val="9AA0A6"/>
          </p15:clr>
        </p15:guide>
        <p15:guide id="48" orient="horz" pos="1928">
          <p15:clr>
            <a:srgbClr val="9AA0A6"/>
          </p15:clr>
        </p15:guide>
        <p15:guide id="49" pos="744">
          <p15:clr>
            <a:srgbClr val="9AA0A6"/>
          </p15:clr>
        </p15:guide>
        <p15:guide id="50" orient="horz" pos="792">
          <p15:clr>
            <a:srgbClr val="9AA0A6"/>
          </p15:clr>
        </p15:guide>
        <p15:guide id="51" orient="horz" pos="1388">
          <p15:clr>
            <a:srgbClr val="9AA0A6"/>
          </p15:clr>
        </p15:guide>
        <p15:guide id="52" pos="288">
          <p15:clr>
            <a:srgbClr val="9AA0A6"/>
          </p15:clr>
        </p15:guide>
        <p15:guide id="53" pos="17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09" orient="horz"/>
        <p:guide pos="432"/>
        <p:guide pos="1403"/>
        <p:guide pos="992" orient="horz"/>
        <p:guide pos="539"/>
        <p:guide pos="3715"/>
        <p:guide pos="2880"/>
        <p:guide pos="4272"/>
        <p:guide pos="3152" orient="horz"/>
        <p:guide pos="3715"/>
        <p:guide pos="4506"/>
        <p:guide pos="1403"/>
        <p:guide pos="909" orient="horz"/>
        <p:guide pos="1001" orient="horz"/>
        <p:guide pos="826" orient="horz"/>
        <p:guide pos="1898"/>
        <p:guide pos="2486" orient="horz"/>
        <p:guide pos="2976" orient="horz"/>
        <p:guide pos="2701" orient="horz"/>
        <p:guide pos="2352"/>
        <p:guide pos="3572"/>
        <p:guide pos="2169" orient="horz"/>
        <p:guide pos="2009" orient="horz"/>
        <p:guide pos="996" orient="horz"/>
        <p:guide pos="996" orient="horz"/>
        <p:guide pos="2464" orient="horz"/>
        <p:guide pos="481" orient="horz"/>
        <p:guide pos="868" orient="horz"/>
        <p:guide pos="996" orient="horz"/>
        <p:guide pos="996" orient="horz"/>
        <p:guide pos="996" orient="horz"/>
        <p:guide pos="1907" orient="horz"/>
        <p:guide pos="654" orient="horz"/>
        <p:guide pos="2089" orient="horz"/>
        <p:guide pos="2249" orient="horz"/>
        <p:guide pos="2614" orient="horz"/>
        <p:guide pos="2701" orient="horz"/>
        <p:guide pos="2701" orient="horz"/>
        <p:guide pos="2701" orient="horz"/>
        <p:guide pos="964" orient="horz"/>
        <p:guide pos="1974"/>
        <p:guide pos="4316"/>
        <p:guide pos="2888" orient="horz"/>
        <p:guide pos="2872" orient="horz"/>
        <p:guide pos="3045" orient="horz"/>
        <p:guide pos="3125"/>
        <p:guide pos="1470" orient="horz"/>
        <p:guide pos="1928" orient="horz"/>
        <p:guide pos="744"/>
        <p:guide pos="792" orient="horz"/>
        <p:guide pos="1388" orient="horz"/>
        <p:guide pos="288"/>
        <p:guide pos="17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ABeeZee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ABeeZee-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Light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anrope-bold.fntdata"/><Relationship Id="rId18" Type="http://schemas.openxmlformats.org/officeDocument/2006/relationships/font" Target="fonts/Manrop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4382e9462b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14382e9462b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4382e9462b_0_2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14382e9462b_0_2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730e9fa91f_0_4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1730e9fa91f_0_4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730e9fa91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1730e9fa91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_AND_BODY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 3">
  <p:cSld name="TITLE_AND_BODY_4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9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py 4">
  <p:cSld name="One copy 4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450503" y="4447448"/>
            <a:ext cx="3558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sz="14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type="title"/>
          </p:nvPr>
        </p:nvSpPr>
        <p:spPr>
          <a:xfrm>
            <a:off x="685320" y="560059"/>
            <a:ext cx="30891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2" type="body"/>
          </p:nvPr>
        </p:nvSpPr>
        <p:spPr>
          <a:xfrm>
            <a:off x="450503" y="2708696"/>
            <a:ext cx="37062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3" name="Google Shape;83;p20"/>
          <p:cNvSpPr/>
          <p:nvPr/>
        </p:nvSpPr>
        <p:spPr>
          <a:xfrm>
            <a:off x="-3999" y="-1778"/>
            <a:ext cx="9144000" cy="514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BC4D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74BC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6706" y="4447444"/>
            <a:ext cx="596569" cy="497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 1">
  <p:cSld name="TITLE_AND_BODY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5" name="Google Shape;11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9" name="Google Shape;119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 2">
  <p:cSld name="TITLE_AND_BODY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_AND_BODY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3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">
  <p:cSld name="0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5" name="Google Shape;145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6" name="Google Shape;14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9" name="Google Shape;14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7" name="Google Shape;157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8" name="Google Shape;15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4" name="Google Shape;164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5" name="Google Shape;16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">
  <p:cSld name="08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>
            <p:ph idx="2" type="pic"/>
          </p:nvPr>
        </p:nvSpPr>
        <p:spPr>
          <a:xfrm>
            <a:off x="-597694" y="-595963"/>
            <a:ext cx="3931500" cy="3931500"/>
          </a:xfrm>
          <a:prstGeom prst="ellipse">
            <a:avLst/>
          </a:prstGeom>
          <a:gradFill>
            <a:gsLst>
              <a:gs pos="0">
                <a:srgbClr val="BFBFBF"/>
              </a:gs>
              <a:gs pos="100000">
                <a:srgbClr val="D8D8D8"/>
              </a:gs>
            </a:gsLst>
            <a:lin ang="2700006" scaled="0"/>
          </a:gradFill>
          <a:ln>
            <a:noFill/>
          </a:ln>
        </p:spPr>
      </p:sp>
      <p:sp>
        <p:nvSpPr>
          <p:cNvPr id="26" name="Google Shape;26;p5"/>
          <p:cNvSpPr/>
          <p:nvPr>
            <p:ph idx="3" type="pic"/>
          </p:nvPr>
        </p:nvSpPr>
        <p:spPr>
          <a:xfrm>
            <a:off x="1786449" y="2443874"/>
            <a:ext cx="2406900" cy="2406900"/>
          </a:xfrm>
          <a:prstGeom prst="ellipse">
            <a:avLst/>
          </a:prstGeom>
          <a:gradFill>
            <a:gsLst>
              <a:gs pos="0">
                <a:srgbClr val="BFBFBF"/>
              </a:gs>
              <a:gs pos="100000">
                <a:srgbClr val="D8D8D8"/>
              </a:gs>
            </a:gsLst>
            <a:lin ang="2700006" scaled="0"/>
          </a:gradFill>
          <a:ln>
            <a:noFill/>
          </a:ln>
        </p:spPr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8" name="Google Shape;16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2" name="Google Shape;172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3" name="Google Shape;173;p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7" name="Google Shape;17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1" name="Google Shape;18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re with Logo" showMasterSp="0">
  <p:cSld name="TITLE_AND_BODY_2">
    <p:bg>
      <p:bgPr>
        <a:solidFill>
          <a:schemeClr val="accen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275" y="4636345"/>
            <a:ext cx="1061650" cy="1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47">
          <p15:clr>
            <a:srgbClr val="FA7B17"/>
          </p15:clr>
        </p15:guide>
        <p15:guide id="2" pos="139">
          <p15:clr>
            <a:srgbClr val="FA7B17"/>
          </p15:clr>
        </p15:guide>
        <p15:guide id="3" pos="5621">
          <p15:clr>
            <a:srgbClr val="FA7B17"/>
          </p15:clr>
        </p15:guide>
        <p15:guide id="4" orient="horz" pos="2902">
          <p15:clr>
            <a:srgbClr val="FA7B17"/>
          </p15:clr>
        </p15:guide>
        <p15:guide id="5" orient="horz" pos="3065">
          <p15:clr>
            <a:srgbClr val="FA7B17"/>
          </p15:clr>
        </p15:guide>
        <p15:guide id="6" pos="238">
          <p15:clr>
            <a:srgbClr val="FA7B17"/>
          </p15:clr>
        </p15:guide>
        <p15:guide id="7" pos="849">
          <p15:clr>
            <a:srgbClr val="FA7B17"/>
          </p15:clr>
        </p15:guide>
        <p15:guide id="8" orient="horz" pos="2821">
          <p15:clr>
            <a:srgbClr val="FA7B17"/>
          </p15:clr>
        </p15:guide>
        <p15:guide id="9" orient="horz" pos="3146">
          <p15:clr>
            <a:srgbClr val="FA7B17"/>
          </p15:clr>
        </p15:guide>
        <p15:guide id="10" pos="5522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ngerine with Logo" showMasterSp="0">
  <p:cSld name="TITLE_AND_BODY_5">
    <p:bg>
      <p:bgPr>
        <a:solidFill>
          <a:schemeClr val="accent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275" y="4636345"/>
            <a:ext cx="1061650" cy="1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47">
          <p15:clr>
            <a:srgbClr val="FA7B17"/>
          </p15:clr>
        </p15:guide>
        <p15:guide id="2" orient="horz" pos="2902">
          <p15:clr>
            <a:srgbClr val="FA7B17"/>
          </p15:clr>
        </p15:guide>
        <p15:guide id="3" orient="horz" pos="3065">
          <p15:clr>
            <a:srgbClr val="FA7B17"/>
          </p15:clr>
        </p15:guide>
        <p15:guide id="4" pos="238">
          <p15:clr>
            <a:srgbClr val="FA7B17"/>
          </p15:clr>
        </p15:guide>
        <p15:guide id="5" pos="849">
          <p15:clr>
            <a:srgbClr val="FA7B17"/>
          </p15:clr>
        </p15:guide>
        <p15:guide id="6" pos="139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821">
          <p15:clr>
            <a:srgbClr val="FA7B17"/>
          </p15:clr>
        </p15:guide>
        <p15:guide id="9" orient="horz" pos="3146">
          <p15:clr>
            <a:srgbClr val="FA7B17"/>
          </p15:clr>
        </p15:guide>
        <p15:guide id="10" pos="5522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" showMasterSp="0">
  <p:cSld name="TITLE_AND_BODY_6">
    <p:bg>
      <p:bgPr>
        <a:solidFill>
          <a:schemeClr val="accent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3350" y="2100782"/>
            <a:ext cx="5001826" cy="9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47">
          <p15:clr>
            <a:srgbClr val="FA7B17"/>
          </p15:clr>
        </p15:guide>
        <p15:guide id="2" orient="horz" pos="2902">
          <p15:clr>
            <a:srgbClr val="FA7B17"/>
          </p15:clr>
        </p15:guide>
        <p15:guide id="3" orient="horz" pos="3065">
          <p15:clr>
            <a:srgbClr val="FA7B17"/>
          </p15:clr>
        </p15:guide>
        <p15:guide id="4" pos="238">
          <p15:clr>
            <a:srgbClr val="FA7B17"/>
          </p15:clr>
        </p15:guide>
        <p15:guide id="5" pos="849">
          <p15:clr>
            <a:srgbClr val="FA7B17"/>
          </p15:clr>
        </p15:guide>
        <p15:guide id="6" pos="139">
          <p15:clr>
            <a:srgbClr val="FA7B17"/>
          </p15:clr>
        </p15:guide>
        <p15:guide id="7" pos="5616">
          <p15:clr>
            <a:srgbClr val="FA7B17"/>
          </p15:clr>
        </p15:guide>
        <p15:guide id="8" orient="horz" pos="2821">
          <p15:clr>
            <a:srgbClr val="FA7B17"/>
          </p15:clr>
        </p15:guide>
        <p15:guide id="9" orient="horz" pos="3146">
          <p15:clr>
            <a:srgbClr val="FA7B17"/>
          </p15:clr>
        </p15:guide>
        <p15:guide id="10" pos="5522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 1">
  <p:cSld name="TITLE_AND_BODY_2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1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51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93" name="Google Shape;193;p51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94" name="Google Shape;194;p5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_AND_BODY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2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2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98" name="Google Shape;198;p52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99" name="Google Shape;199;p5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">
  <p:cSld name="17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>
            <p:ph idx="2" type="pic"/>
          </p:nvPr>
        </p:nvSpPr>
        <p:spPr>
          <a:xfrm>
            <a:off x="4745030" y="518906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" name="Google Shape;30;p6"/>
          <p:cNvSpPr/>
          <p:nvPr>
            <p:ph idx="3" type="pic"/>
          </p:nvPr>
        </p:nvSpPr>
        <p:spPr>
          <a:xfrm>
            <a:off x="4745030" y="2010620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" name="Google Shape;31;p6"/>
          <p:cNvSpPr/>
          <p:nvPr>
            <p:ph idx="4" type="pic"/>
          </p:nvPr>
        </p:nvSpPr>
        <p:spPr>
          <a:xfrm>
            <a:off x="4745030" y="3444272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/>
          <p:nvPr>
            <p:ph idx="1" type="body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sz="14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03" name="Google Shape;203;p54"/>
          <p:cNvSpPr txBox="1"/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04" name="Google Shape;204;p54"/>
          <p:cNvSpPr txBox="1"/>
          <p:nvPr>
            <p:ph idx="2" type="body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  <p:sp>
        <p:nvSpPr>
          <p:cNvPr id="205" name="Google Shape;205;p5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">
  <p:cSld name="17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5"/>
          <p:cNvSpPr/>
          <p:nvPr>
            <p:ph idx="2" type="pic"/>
          </p:nvPr>
        </p:nvSpPr>
        <p:spPr>
          <a:xfrm>
            <a:off x="4745030" y="518906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8" name="Google Shape;208;p55"/>
          <p:cNvSpPr/>
          <p:nvPr>
            <p:ph idx="3" type="pic"/>
          </p:nvPr>
        </p:nvSpPr>
        <p:spPr>
          <a:xfrm>
            <a:off x="4745030" y="2010620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9" name="Google Shape;209;p55"/>
          <p:cNvSpPr/>
          <p:nvPr>
            <p:ph idx="4" type="pic"/>
          </p:nvPr>
        </p:nvSpPr>
        <p:spPr>
          <a:xfrm>
            <a:off x="4745030" y="3444272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7"/>
          <p:cNvSpPr txBox="1"/>
          <p:nvPr>
            <p:ph idx="1" type="body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sz="14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16" name="Google Shape;216;p57"/>
          <p:cNvSpPr txBox="1"/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17" name="Google Shape;217;p57"/>
          <p:cNvSpPr txBox="1"/>
          <p:nvPr>
            <p:ph idx="2" type="body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18" name="Google Shape;218;p5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 type="tx">
  <p:cSld name="TITLE_AND_BOD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8"/>
          <p:cNvSpPr/>
          <p:nvPr>
            <p:ph idx="2" type="pic"/>
          </p:nvPr>
        </p:nvSpPr>
        <p:spPr>
          <a:xfrm>
            <a:off x="-433387" y="-485775"/>
            <a:ext cx="10029900" cy="60072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58"/>
          <p:cNvSpPr txBox="1"/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22" name="Google Shape;222;p58"/>
          <p:cNvSpPr txBox="1"/>
          <p:nvPr>
            <p:ph idx="1" type="body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sz="14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23" name="Google Shape;223;p58"/>
          <p:cNvSpPr txBox="1"/>
          <p:nvPr>
            <p:ph idx="3" type="body"/>
          </p:nvPr>
        </p:nvSpPr>
        <p:spPr>
          <a:xfrm>
            <a:off x="452438" y="4353716"/>
            <a:ext cx="82392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24" name="Google Shape;224;p5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9"/>
          <p:cNvSpPr/>
          <p:nvPr>
            <p:ph idx="2" type="pic"/>
          </p:nvPr>
        </p:nvSpPr>
        <p:spPr>
          <a:xfrm>
            <a:off x="4114800" y="-76200"/>
            <a:ext cx="4554300" cy="53007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59"/>
          <p:cNvSpPr txBox="1"/>
          <p:nvPr>
            <p:ph type="title"/>
          </p:nvPr>
        </p:nvSpPr>
        <p:spPr>
          <a:xfrm>
            <a:off x="452438" y="476250"/>
            <a:ext cx="3667200" cy="220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28" name="Google Shape;228;p59"/>
          <p:cNvSpPr txBox="1"/>
          <p:nvPr>
            <p:ph idx="1" type="body"/>
          </p:nvPr>
        </p:nvSpPr>
        <p:spPr>
          <a:xfrm>
            <a:off x="452438" y="2647716"/>
            <a:ext cx="36672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29" name="Google Shape;229;p59"/>
          <p:cNvSpPr txBox="1"/>
          <p:nvPr>
            <p:ph idx="12" type="sldNum"/>
          </p:nvPr>
        </p:nvSpPr>
        <p:spPr>
          <a:xfrm>
            <a:off x="4500562" y="4906962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/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32" name="Google Shape;232;p60"/>
          <p:cNvSpPr txBox="1"/>
          <p:nvPr>
            <p:ph idx="1" type="body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33" name="Google Shape;233;p60"/>
          <p:cNvSpPr txBox="1"/>
          <p:nvPr>
            <p:ph idx="2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34" name="Google Shape;234;p60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/>
          <p:nvPr>
            <p:ph idx="1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37" name="Google Shape;237;p6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2"/>
          <p:cNvSpPr txBox="1"/>
          <p:nvPr>
            <p:ph idx="1" type="body"/>
          </p:nvPr>
        </p:nvSpPr>
        <p:spPr>
          <a:xfrm>
            <a:off x="452438" y="889861"/>
            <a:ext cx="3667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40" name="Google Shape;240;p62"/>
          <p:cNvSpPr txBox="1"/>
          <p:nvPr>
            <p:ph idx="2" type="body"/>
          </p:nvPr>
        </p:nvSpPr>
        <p:spPr>
          <a:xfrm>
            <a:off x="452438" y="1593189"/>
            <a:ext cx="36672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79400" lvl="0" marL="457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41" name="Google Shape;241;p62"/>
          <p:cNvSpPr/>
          <p:nvPr>
            <p:ph idx="3" type="pic"/>
          </p:nvPr>
        </p:nvSpPr>
        <p:spPr>
          <a:xfrm>
            <a:off x="4572000" y="-152725"/>
            <a:ext cx="4093800" cy="54585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62"/>
          <p:cNvSpPr txBox="1"/>
          <p:nvPr>
            <p:ph type="title"/>
          </p:nvPr>
        </p:nvSpPr>
        <p:spPr>
          <a:xfrm>
            <a:off x="452438" y="404813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43" name="Google Shape;243;p62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3"/>
          <p:cNvSpPr txBox="1"/>
          <p:nvPr>
            <p:ph type="title"/>
          </p:nvPr>
        </p:nvSpPr>
        <p:spPr>
          <a:xfrm>
            <a:off x="452436" y="170021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46" name="Google Shape;246;p63"/>
          <p:cNvSpPr txBox="1"/>
          <p:nvPr>
            <p:ph idx="12" type="sldNum"/>
          </p:nvPr>
        </p:nvSpPr>
        <p:spPr>
          <a:xfrm>
            <a:off x="4500562" y="4906962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4"/>
          <p:cNvSpPr txBox="1"/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49" name="Google Shape;249;p64"/>
          <p:cNvSpPr txBox="1"/>
          <p:nvPr>
            <p:ph idx="1" type="body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50" name="Google Shape;250;p64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5"/>
          <p:cNvSpPr txBox="1"/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53" name="Google Shape;253;p65"/>
          <p:cNvSpPr txBox="1"/>
          <p:nvPr>
            <p:ph idx="1" type="body"/>
          </p:nvPr>
        </p:nvSpPr>
        <p:spPr>
          <a:xfrm>
            <a:off x="452438" y="889861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54" name="Google Shape;254;p65"/>
          <p:cNvSpPr txBox="1"/>
          <p:nvPr>
            <p:ph idx="2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indent="-2286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indent="-2286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indent="-2286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indent="-2286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55" name="Google Shape;255;p65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6"/>
          <p:cNvSpPr txBox="1"/>
          <p:nvPr>
            <p:ph idx="1" type="body"/>
          </p:nvPr>
        </p:nvSpPr>
        <p:spPr>
          <a:xfrm>
            <a:off x="452438" y="1845316"/>
            <a:ext cx="82392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58" name="Google Shape;258;p6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7"/>
          <p:cNvSpPr txBox="1"/>
          <p:nvPr>
            <p:ph idx="1" type="body"/>
          </p:nvPr>
        </p:nvSpPr>
        <p:spPr>
          <a:xfrm>
            <a:off x="452438" y="403473"/>
            <a:ext cx="8239200" cy="27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1pPr>
            <a:lvl2pPr indent="-228600" lvl="1" marL="9144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2pPr>
            <a:lvl3pPr indent="-228600" lvl="2" marL="13716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3pPr>
            <a:lvl4pPr indent="-228600" lvl="3" marL="18288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4pPr>
            <a:lvl5pPr indent="-228600" lvl="4" marL="22860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Helvetica Neue"/>
              <a:buNone/>
              <a:defRPr b="1" sz="9400"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61" name="Google Shape;261;p67"/>
          <p:cNvSpPr txBox="1"/>
          <p:nvPr>
            <p:ph idx="2" type="body"/>
          </p:nvPr>
        </p:nvSpPr>
        <p:spPr>
          <a:xfrm>
            <a:off x="452438" y="3098317"/>
            <a:ext cx="8239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b="1" sz="21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62" name="Google Shape;262;p67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8"/>
          <p:cNvSpPr txBox="1"/>
          <p:nvPr>
            <p:ph idx="1" type="body"/>
          </p:nvPr>
        </p:nvSpPr>
        <p:spPr>
          <a:xfrm>
            <a:off x="911259" y="4003295"/>
            <a:ext cx="75750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1" sz="1400"/>
            </a:lvl1pPr>
            <a:lvl2pPr indent="-2794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65" name="Google Shape;265;p68"/>
          <p:cNvSpPr txBox="1"/>
          <p:nvPr>
            <p:ph idx="2" type="body"/>
          </p:nvPr>
        </p:nvSpPr>
        <p:spPr>
          <a:xfrm>
            <a:off x="657721" y="1852447"/>
            <a:ext cx="78285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9400" lvl="5" marL="2743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66" name="Google Shape;266;p68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9"/>
          <p:cNvSpPr/>
          <p:nvPr>
            <p:ph idx="2" type="pic"/>
          </p:nvPr>
        </p:nvSpPr>
        <p:spPr>
          <a:xfrm>
            <a:off x="5910263" y="381000"/>
            <a:ext cx="2789700" cy="22311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69"/>
          <p:cNvSpPr/>
          <p:nvPr>
            <p:ph idx="3" type="pic"/>
          </p:nvPr>
        </p:nvSpPr>
        <p:spPr>
          <a:xfrm>
            <a:off x="5062538" y="1491853"/>
            <a:ext cx="3914700" cy="45564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69"/>
          <p:cNvSpPr/>
          <p:nvPr>
            <p:ph idx="4" type="pic"/>
          </p:nvPr>
        </p:nvSpPr>
        <p:spPr>
          <a:xfrm>
            <a:off x="-52387" y="185738"/>
            <a:ext cx="6229500" cy="46719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69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0"/>
          <p:cNvSpPr/>
          <p:nvPr>
            <p:ph idx="2" type="pic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70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1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279" name="Google Shape;279;p7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280" name="Google Shape;280;p72"/>
          <p:cNvSpPr txBox="1"/>
          <p:nvPr>
            <p:ph idx="12" type="sldNum"/>
          </p:nvPr>
        </p:nvSpPr>
        <p:spPr>
          <a:xfrm>
            <a:off x="3276600" y="3178175"/>
            <a:ext cx="1066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 1">
  <p:cSld name="TITLE_AND_BODY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3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73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84" name="Google Shape;284;p73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285" name="Google Shape;285;p7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">
  <p:cSld name="17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4"/>
          <p:cNvSpPr/>
          <p:nvPr>
            <p:ph idx="2" type="pic"/>
          </p:nvPr>
        </p:nvSpPr>
        <p:spPr>
          <a:xfrm>
            <a:off x="4745030" y="518906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8" name="Google Shape;288;p74"/>
          <p:cNvSpPr/>
          <p:nvPr>
            <p:ph idx="3" type="pic"/>
          </p:nvPr>
        </p:nvSpPr>
        <p:spPr>
          <a:xfrm>
            <a:off x="4745030" y="2010620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9" name="Google Shape;289;p74"/>
          <p:cNvSpPr/>
          <p:nvPr>
            <p:ph idx="4" type="pic"/>
          </p:nvPr>
        </p:nvSpPr>
        <p:spPr>
          <a:xfrm>
            <a:off x="4745030" y="3444272"/>
            <a:ext cx="1180200" cy="1180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">
  <p:cSld name="08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5"/>
          <p:cNvSpPr/>
          <p:nvPr>
            <p:ph idx="2" type="pic"/>
          </p:nvPr>
        </p:nvSpPr>
        <p:spPr>
          <a:xfrm>
            <a:off x="-597694" y="-595963"/>
            <a:ext cx="3931500" cy="3931500"/>
          </a:xfrm>
          <a:prstGeom prst="ellipse">
            <a:avLst/>
          </a:prstGeom>
          <a:gradFill>
            <a:gsLst>
              <a:gs pos="0">
                <a:srgbClr val="BFBFBF"/>
              </a:gs>
              <a:gs pos="100000">
                <a:srgbClr val="D8D8D8"/>
              </a:gs>
            </a:gsLst>
            <a:lin ang="2700006" scaled="0"/>
          </a:gradFill>
          <a:ln>
            <a:noFill/>
          </a:ln>
        </p:spPr>
      </p:sp>
      <p:sp>
        <p:nvSpPr>
          <p:cNvPr id="292" name="Google Shape;292;p75"/>
          <p:cNvSpPr/>
          <p:nvPr>
            <p:ph idx="3" type="pic"/>
          </p:nvPr>
        </p:nvSpPr>
        <p:spPr>
          <a:xfrm>
            <a:off x="1786449" y="2443874"/>
            <a:ext cx="2406900" cy="2406900"/>
          </a:xfrm>
          <a:prstGeom prst="ellipse">
            <a:avLst/>
          </a:prstGeom>
          <a:gradFill>
            <a:gsLst>
              <a:gs pos="0">
                <a:srgbClr val="BFBFBF"/>
              </a:gs>
              <a:gs pos="100000">
                <a:srgbClr val="D8D8D8"/>
              </a:gs>
            </a:gsLst>
            <a:lin ang="2700006" scaled="0"/>
          </a:gradFill>
          <a:ln>
            <a:noFill/>
          </a:ln>
        </p:spPr>
      </p:sp>
      <p:sp>
        <p:nvSpPr>
          <p:cNvPr id="293" name="Google Shape;293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6" name="Google Shape;296;p7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7" name="Google Shape;297;p76"/>
          <p:cNvSpPr txBox="1"/>
          <p:nvPr>
            <p:ph idx="12" type="sldNum"/>
          </p:nvPr>
        </p:nvSpPr>
        <p:spPr>
          <a:xfrm>
            <a:off x="8472458" y="4663217"/>
            <a:ext cx="548700" cy="1461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 1 1">
  <p:cSld name="TITLE_AND_BODY_2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8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78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302" name="Google Shape;302;p78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303" name="Google Shape;303;p78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6" name="Google Shape;306;p7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7" name="Google Shape;307;p79"/>
          <p:cNvSpPr txBox="1"/>
          <p:nvPr>
            <p:ph idx="12" type="sldNum"/>
          </p:nvPr>
        </p:nvSpPr>
        <p:spPr>
          <a:xfrm>
            <a:off x="8472458" y="4663217"/>
            <a:ext cx="548700" cy="1461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52.xml"/><Relationship Id="rId6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65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71.xml"/><Relationship Id="rId6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2" name="Google Shape;14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6"/>
          <p:cNvSpPr txBox="1"/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2" name="Google Shape;212;p56"/>
          <p:cNvSpPr txBox="1"/>
          <p:nvPr>
            <p:ph idx="1" type="body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8300" lvl="5" marL="27432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68300" lvl="6" marL="32004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68300" lvl="7" marL="36576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68300" lvl="8" marL="4114800" marR="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3" name="Google Shape;213;p56"/>
          <p:cNvSpPr txBox="1"/>
          <p:nvPr>
            <p:ph idx="12" type="sldNum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b="0" i="0" sz="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://www.copianto.ai" TargetMode="External"/><Relationship Id="rId5" Type="http://schemas.openxmlformats.org/officeDocument/2006/relationships/hyperlink" Target="http://www.copianto.ai" TargetMode="External"/><Relationship Id="rId6" Type="http://schemas.openxmlformats.org/officeDocument/2006/relationships/hyperlink" Target="http://www.copianto.ai" TargetMode="External"/><Relationship Id="rId7" Type="http://schemas.openxmlformats.org/officeDocument/2006/relationships/hyperlink" Target="http://www.copianto.ai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11" Type="http://schemas.openxmlformats.org/officeDocument/2006/relationships/image" Target="../media/image24.jpg"/><Relationship Id="rId22" Type="http://schemas.openxmlformats.org/officeDocument/2006/relationships/image" Target="../media/image36.png"/><Relationship Id="rId10" Type="http://schemas.openxmlformats.org/officeDocument/2006/relationships/image" Target="../media/image18.png"/><Relationship Id="rId21" Type="http://schemas.openxmlformats.org/officeDocument/2006/relationships/image" Target="../media/image37.jpg"/><Relationship Id="rId13" Type="http://schemas.openxmlformats.org/officeDocument/2006/relationships/image" Target="../media/image20.pn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5" Type="http://schemas.openxmlformats.org/officeDocument/2006/relationships/image" Target="../media/image30.png"/><Relationship Id="rId14" Type="http://schemas.openxmlformats.org/officeDocument/2006/relationships/image" Target="../media/image23.png"/><Relationship Id="rId17" Type="http://schemas.openxmlformats.org/officeDocument/2006/relationships/image" Target="../media/image38.jpg"/><Relationship Id="rId16" Type="http://schemas.openxmlformats.org/officeDocument/2006/relationships/image" Target="../media/image28.png"/><Relationship Id="rId5" Type="http://schemas.openxmlformats.org/officeDocument/2006/relationships/image" Target="../media/image26.png"/><Relationship Id="rId19" Type="http://schemas.openxmlformats.org/officeDocument/2006/relationships/image" Target="../media/image34.png"/><Relationship Id="rId6" Type="http://schemas.openxmlformats.org/officeDocument/2006/relationships/image" Target="../media/image32.jpg"/><Relationship Id="rId18" Type="http://schemas.openxmlformats.org/officeDocument/2006/relationships/image" Target="../media/image40.jpg"/><Relationship Id="rId7" Type="http://schemas.openxmlformats.org/officeDocument/2006/relationships/image" Target="../media/image29.jpg"/><Relationship Id="rId8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hyperlink" Target="https://orca-app-6ebju.ondigitalocean.app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80"/>
          <p:cNvPicPr preferRelativeResize="0"/>
          <p:nvPr/>
        </p:nvPicPr>
        <p:blipFill rotWithShape="1">
          <a:blip r:embed="rId3">
            <a:alphaModFix/>
          </a:blip>
          <a:srcRect b="39" l="0" r="0" t="39"/>
          <a:stretch/>
        </p:blipFill>
        <p:spPr>
          <a:xfrm>
            <a:off x="1603350" y="1483125"/>
            <a:ext cx="5937302" cy="9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80"/>
          <p:cNvSpPr txBox="1"/>
          <p:nvPr/>
        </p:nvSpPr>
        <p:spPr>
          <a:xfrm>
            <a:off x="1483750" y="2750325"/>
            <a:ext cx="622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8DD8E"/>
              </a:buClr>
              <a:buSzPts val="7500"/>
              <a:buFont typeface="ABeeZee"/>
              <a:buNone/>
            </a:pPr>
            <a:r>
              <a:rPr b="1" lang="en" sz="2400">
                <a:solidFill>
                  <a:srgbClr val="F62B54"/>
                </a:solidFill>
                <a:latin typeface="ABeeZee"/>
                <a:ea typeface="ABeeZee"/>
                <a:cs typeface="ABeeZee"/>
                <a:sym typeface="ABeeZee"/>
              </a:rPr>
              <a:t>Write Faster, Better, Cheaper!</a:t>
            </a:r>
            <a:endParaRPr b="1" sz="2400">
              <a:solidFill>
                <a:srgbClr val="F62B54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14" name="Google Shape;314;p80"/>
          <p:cNvSpPr txBox="1"/>
          <p:nvPr/>
        </p:nvSpPr>
        <p:spPr>
          <a:xfrm>
            <a:off x="2292151" y="3275763"/>
            <a:ext cx="455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>
                <a:solidFill>
                  <a:srgbClr val="0077D5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lang="en">
                <a:solidFill>
                  <a:srgbClr val="0077D5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copianto</a:t>
            </a:r>
            <a:r>
              <a:rPr lang="en">
                <a:solidFill>
                  <a:srgbClr val="0077D5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en">
                <a:solidFill>
                  <a:srgbClr val="0077D5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</a:t>
            </a:r>
            <a:endParaRPr>
              <a:solidFill>
                <a:srgbClr val="0077D5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15" name="Google Shape;315;p80"/>
          <p:cNvSpPr txBox="1"/>
          <p:nvPr/>
        </p:nvSpPr>
        <p:spPr>
          <a:xfrm>
            <a:off x="1458300" y="4464650"/>
            <a:ext cx="622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8DD8E"/>
              </a:buClr>
              <a:buSzPts val="7500"/>
              <a:buFont typeface="ABeeZee"/>
              <a:buNone/>
            </a:pPr>
            <a:r>
              <a:rPr b="1"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Daniella Darlington, COO.</a:t>
            </a:r>
            <a:endParaRPr b="1" sz="12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1"/>
          <p:cNvSpPr txBox="1"/>
          <p:nvPr/>
        </p:nvSpPr>
        <p:spPr>
          <a:xfrm>
            <a:off x="620921" y="562950"/>
            <a:ext cx="79257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It’s </a:t>
            </a:r>
            <a:r>
              <a:rPr b="1" i="0" lang="en" sz="32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hard</a:t>
            </a:r>
            <a:r>
              <a:rPr b="0" i="0" lang="en" sz="32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1" i="0" lang="en" sz="32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to create</a:t>
            </a:r>
            <a:r>
              <a:rPr b="0" i="0" lang="en" sz="3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all the </a:t>
            </a:r>
            <a:r>
              <a:rPr b="1" i="0" lang="en" sz="32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content</a:t>
            </a:r>
            <a:r>
              <a:rPr b="0" i="0" lang="en" sz="3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needed to grow your business.</a:t>
            </a:r>
            <a:endParaRPr b="0" i="0" sz="3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918"/>
              </a:buClr>
              <a:buSzPts val="1500"/>
              <a:buFont typeface="ABeeZee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21" name="Google Shape;321;p81"/>
          <p:cNvSpPr/>
          <p:nvPr/>
        </p:nvSpPr>
        <p:spPr>
          <a:xfrm>
            <a:off x="767525" y="2342488"/>
            <a:ext cx="1064100" cy="1064100"/>
          </a:xfrm>
          <a:prstGeom prst="ellipse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62B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1"/>
          <p:cNvSpPr/>
          <p:nvPr/>
        </p:nvSpPr>
        <p:spPr>
          <a:xfrm>
            <a:off x="2898575" y="2342488"/>
            <a:ext cx="1064100" cy="1064100"/>
          </a:xfrm>
          <a:prstGeom prst="ellipse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1"/>
          <p:cNvSpPr/>
          <p:nvPr/>
        </p:nvSpPr>
        <p:spPr>
          <a:xfrm>
            <a:off x="7160700" y="2342488"/>
            <a:ext cx="1064100" cy="1064100"/>
          </a:xfrm>
          <a:prstGeom prst="ellipse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1"/>
          <p:cNvSpPr/>
          <p:nvPr/>
        </p:nvSpPr>
        <p:spPr>
          <a:xfrm>
            <a:off x="5029638" y="2342488"/>
            <a:ext cx="1064100" cy="1064100"/>
          </a:xfrm>
          <a:prstGeom prst="ellipse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1"/>
          <p:cNvSpPr txBox="1"/>
          <p:nvPr/>
        </p:nvSpPr>
        <p:spPr>
          <a:xfrm>
            <a:off x="458375" y="3651188"/>
            <a:ext cx="1682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Time Consuming</a:t>
            </a:r>
            <a:endParaRPr b="1" i="0" sz="13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26" name="Google Shape;326;p81"/>
          <p:cNvSpPr txBox="1"/>
          <p:nvPr/>
        </p:nvSpPr>
        <p:spPr>
          <a:xfrm>
            <a:off x="2414225" y="3651188"/>
            <a:ext cx="2032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Expensive</a:t>
            </a:r>
            <a:endParaRPr b="1" i="0" sz="13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27" name="Google Shape;327;p81"/>
          <p:cNvSpPr txBox="1"/>
          <p:nvPr/>
        </p:nvSpPr>
        <p:spPr>
          <a:xfrm>
            <a:off x="4545300" y="3651188"/>
            <a:ext cx="2032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Writer's Block</a:t>
            </a:r>
            <a:endParaRPr b="1" i="0" sz="13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28" name="Google Shape;328;p81"/>
          <p:cNvSpPr txBox="1"/>
          <p:nvPr/>
        </p:nvSpPr>
        <p:spPr>
          <a:xfrm>
            <a:off x="6676375" y="3651188"/>
            <a:ext cx="2032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Limited Creativity</a:t>
            </a:r>
            <a:endParaRPr b="1" i="0" sz="13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29" name="Google Shape;32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463" y="2551425"/>
            <a:ext cx="646225" cy="6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7525" y="2551425"/>
            <a:ext cx="646225" cy="6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9650" y="2551425"/>
            <a:ext cx="646225" cy="6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8575" y="2551425"/>
            <a:ext cx="646225" cy="6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925" y="4783463"/>
            <a:ext cx="997215" cy="1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2"/>
          <p:cNvSpPr/>
          <p:nvPr/>
        </p:nvSpPr>
        <p:spPr>
          <a:xfrm>
            <a:off x="6370688" y="1449300"/>
            <a:ext cx="2258100" cy="2244900"/>
          </a:xfrm>
          <a:prstGeom prst="ellipse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82"/>
          <p:cNvSpPr txBox="1"/>
          <p:nvPr/>
        </p:nvSpPr>
        <p:spPr>
          <a:xfrm>
            <a:off x="416962" y="1463550"/>
            <a:ext cx="6036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202123"/>
                </a:solidFill>
                <a:latin typeface="ABeeZee"/>
                <a:ea typeface="ABeeZee"/>
                <a:cs typeface="ABeeZee"/>
                <a:sym typeface="ABeeZee"/>
              </a:rPr>
              <a:t>Create </a:t>
            </a:r>
            <a:r>
              <a:rPr b="1" i="0" lang="en" sz="40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better</a:t>
            </a:r>
            <a:r>
              <a:rPr b="1" i="0" lang="en" sz="4000" u="none" cap="none" strike="noStrike">
                <a:solidFill>
                  <a:srgbClr val="202123"/>
                </a:solidFill>
                <a:latin typeface="ABeeZee"/>
                <a:ea typeface="ABeeZee"/>
                <a:cs typeface="ABeeZee"/>
                <a:sym typeface="ABeeZee"/>
              </a:rPr>
              <a:t> quality content, </a:t>
            </a:r>
            <a:r>
              <a:rPr b="1" i="0" lang="en" sz="40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faster</a:t>
            </a:r>
            <a:r>
              <a:rPr b="1" i="0" lang="en" sz="4000" u="none" cap="none" strike="noStrike">
                <a:solidFill>
                  <a:srgbClr val="202123"/>
                </a:solidFill>
                <a:latin typeface="ABeeZee"/>
                <a:ea typeface="ABeeZee"/>
                <a:cs typeface="ABeeZee"/>
                <a:sym typeface="ABeeZee"/>
              </a:rPr>
              <a:t> and </a:t>
            </a:r>
            <a:endParaRPr b="1" i="0" sz="4000" u="none" cap="none" strike="noStrike">
              <a:solidFill>
                <a:srgbClr val="202123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202123"/>
                </a:solidFill>
                <a:latin typeface="ABeeZee"/>
                <a:ea typeface="ABeeZee"/>
                <a:cs typeface="ABeeZee"/>
                <a:sym typeface="ABeeZee"/>
              </a:rPr>
              <a:t>at </a:t>
            </a:r>
            <a:r>
              <a:rPr b="1" i="0" lang="en" sz="40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lower cost </a:t>
            </a:r>
            <a:r>
              <a:rPr b="1" i="0" lang="en" sz="40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using AI.</a:t>
            </a:r>
            <a:endParaRPr b="1" i="0" sz="40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40" name="Google Shape;3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7188" y="1770913"/>
            <a:ext cx="1601676" cy="16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25" y="4783463"/>
            <a:ext cx="997215" cy="1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82"/>
          <p:cNvSpPr txBox="1"/>
          <p:nvPr/>
        </p:nvSpPr>
        <p:spPr>
          <a:xfrm>
            <a:off x="416950" y="238700"/>
            <a:ext cx="482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200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Solution</a:t>
            </a:r>
            <a:endParaRPr b="0" i="0" sz="12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3"/>
          <p:cNvSpPr/>
          <p:nvPr/>
        </p:nvSpPr>
        <p:spPr>
          <a:xfrm>
            <a:off x="397928" y="3207750"/>
            <a:ext cx="777600" cy="70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3"/>
          <p:cNvSpPr/>
          <p:nvPr/>
        </p:nvSpPr>
        <p:spPr>
          <a:xfrm>
            <a:off x="397916" y="2168600"/>
            <a:ext cx="777600" cy="70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3"/>
          <p:cNvSpPr/>
          <p:nvPr/>
        </p:nvSpPr>
        <p:spPr>
          <a:xfrm>
            <a:off x="397928" y="1059950"/>
            <a:ext cx="777600" cy="70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83"/>
          <p:cNvSpPr/>
          <p:nvPr/>
        </p:nvSpPr>
        <p:spPr>
          <a:xfrm>
            <a:off x="4843300" y="0"/>
            <a:ext cx="4300800" cy="5143500"/>
          </a:xfrm>
          <a:prstGeom prst="rect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83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5048462" y="175587"/>
            <a:ext cx="3890475" cy="479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415" y="1166748"/>
            <a:ext cx="492622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652" y="2205888"/>
            <a:ext cx="562125" cy="5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652" y="3279788"/>
            <a:ext cx="562125" cy="5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83"/>
          <p:cNvSpPr txBox="1"/>
          <p:nvPr/>
        </p:nvSpPr>
        <p:spPr>
          <a:xfrm>
            <a:off x="1376977" y="1059950"/>
            <a:ext cx="173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Faster</a:t>
            </a:r>
            <a:endParaRPr b="0" i="0" sz="18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56" name="Google Shape;356;p83"/>
          <p:cNvSpPr txBox="1"/>
          <p:nvPr/>
        </p:nvSpPr>
        <p:spPr>
          <a:xfrm>
            <a:off x="1376977" y="2168598"/>
            <a:ext cx="173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Better</a:t>
            </a:r>
            <a:endParaRPr b="0" i="0" sz="18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57" name="Google Shape;357;p83"/>
          <p:cNvSpPr txBox="1"/>
          <p:nvPr/>
        </p:nvSpPr>
        <p:spPr>
          <a:xfrm>
            <a:off x="1376977" y="3207750"/>
            <a:ext cx="173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Cheaper</a:t>
            </a:r>
            <a:endParaRPr b="0" i="0" sz="18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58" name="Google Shape;358;p83"/>
          <p:cNvSpPr txBox="1"/>
          <p:nvPr/>
        </p:nvSpPr>
        <p:spPr>
          <a:xfrm>
            <a:off x="137131" y="164900"/>
            <a:ext cx="246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2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Value Proposition</a:t>
            </a:r>
            <a:endParaRPr b="0" i="0" sz="12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59" name="Google Shape;359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825" y="4600363"/>
            <a:ext cx="997215" cy="1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83"/>
          <p:cNvSpPr txBox="1"/>
          <p:nvPr/>
        </p:nvSpPr>
        <p:spPr>
          <a:xfrm>
            <a:off x="1374041" y="1457932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Create content in minutes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61" name="Google Shape;361;p83"/>
          <p:cNvSpPr txBox="1"/>
          <p:nvPr/>
        </p:nvSpPr>
        <p:spPr>
          <a:xfrm>
            <a:off x="1374054" y="2515350"/>
            <a:ext cx="344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Create targeted &amp; high converting copies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62" name="Google Shape;362;p83"/>
          <p:cNvSpPr txBox="1"/>
          <p:nvPr/>
        </p:nvSpPr>
        <p:spPr>
          <a:xfrm>
            <a:off x="1374041" y="3557869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No need to be a pro writer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4"/>
          <p:cNvSpPr txBox="1"/>
          <p:nvPr/>
        </p:nvSpPr>
        <p:spPr>
          <a:xfrm>
            <a:off x="458525" y="687775"/>
            <a:ext cx="4827600" cy="1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Our TAM is huge,</a:t>
            </a:r>
            <a:endParaRPr b="1" i="0" sz="2900" u="none" cap="none" strike="noStrike">
              <a:solidFill>
                <a:srgbClr val="2085FF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we only focus on a small portion of it today.</a:t>
            </a:r>
            <a:endParaRPr b="1" i="0" sz="29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68" name="Google Shape;368;p84"/>
          <p:cNvSpPr/>
          <p:nvPr/>
        </p:nvSpPr>
        <p:spPr>
          <a:xfrm>
            <a:off x="4828025" y="568925"/>
            <a:ext cx="4169700" cy="4112700"/>
          </a:xfrm>
          <a:prstGeom prst="ellipse">
            <a:avLst/>
          </a:prstGeom>
          <a:solidFill>
            <a:srgbClr val="8FB8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4"/>
          <p:cNvSpPr/>
          <p:nvPr/>
        </p:nvSpPr>
        <p:spPr>
          <a:xfrm>
            <a:off x="5612525" y="2089025"/>
            <a:ext cx="2600700" cy="2592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4"/>
          <p:cNvSpPr/>
          <p:nvPr/>
        </p:nvSpPr>
        <p:spPr>
          <a:xfrm>
            <a:off x="6221975" y="3299825"/>
            <a:ext cx="1381800" cy="1381800"/>
          </a:xfrm>
          <a:prstGeom prst="ellipse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085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84"/>
          <p:cNvSpPr txBox="1"/>
          <p:nvPr/>
        </p:nvSpPr>
        <p:spPr>
          <a:xfrm>
            <a:off x="5624650" y="871950"/>
            <a:ext cx="24546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$133B</a:t>
            </a:r>
            <a:endParaRPr b="1" i="0" sz="39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TAM</a:t>
            </a:r>
            <a:endParaRPr b="0" i="0" sz="16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72" name="Google Shape;372;p84"/>
          <p:cNvSpPr txBox="1"/>
          <p:nvPr/>
        </p:nvSpPr>
        <p:spPr>
          <a:xfrm>
            <a:off x="5412875" y="2394350"/>
            <a:ext cx="30000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$12B</a:t>
            </a:r>
            <a:endParaRPr b="1" i="0" sz="27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SAM</a:t>
            </a:r>
            <a:endParaRPr b="1" i="0" sz="12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73" name="Google Shape;373;p84"/>
          <p:cNvSpPr txBox="1"/>
          <p:nvPr/>
        </p:nvSpPr>
        <p:spPr>
          <a:xfrm>
            <a:off x="6132425" y="3642550"/>
            <a:ext cx="1560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$</a:t>
            </a:r>
            <a:r>
              <a:rPr b="1" lang="en" sz="24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1B</a:t>
            </a:r>
            <a:endParaRPr b="1" i="0" sz="24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SOM</a:t>
            </a:r>
            <a:endParaRPr b="1" i="0" sz="12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74" name="Google Shape;374;p84"/>
          <p:cNvSpPr txBox="1"/>
          <p:nvPr/>
        </p:nvSpPr>
        <p:spPr>
          <a:xfrm>
            <a:off x="6221975" y="4938388"/>
            <a:ext cx="2777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DD8E"/>
              </a:buClr>
              <a:buSzPts val="7500"/>
              <a:buFont typeface="ABeeZee"/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Source: </a:t>
            </a:r>
            <a:r>
              <a:rPr b="1" i="0" lang="en" sz="6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MarketsandMarkets</a:t>
            </a:r>
            <a:r>
              <a:rPr b="0" i="0" lang="en" sz="6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,</a:t>
            </a:r>
            <a:r>
              <a:rPr b="1" i="0" lang="en" sz="6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Statista.</a:t>
            </a:r>
            <a:endParaRPr b="0" i="0" sz="6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75" name="Google Shape;37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25" y="4783463"/>
            <a:ext cx="997215" cy="1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5"/>
          <p:cNvSpPr/>
          <p:nvPr/>
        </p:nvSpPr>
        <p:spPr>
          <a:xfrm>
            <a:off x="1949219" y="1377464"/>
            <a:ext cx="1936800" cy="1936800"/>
          </a:xfrm>
          <a:prstGeom prst="ellipse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2085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85"/>
          <p:cNvSpPr/>
          <p:nvPr/>
        </p:nvSpPr>
        <p:spPr>
          <a:xfrm>
            <a:off x="5258018" y="1443289"/>
            <a:ext cx="1936800" cy="1936800"/>
          </a:xfrm>
          <a:prstGeom prst="ellipse">
            <a:avLst/>
          </a:prstGeom>
          <a:solidFill>
            <a:srgbClr val="2085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85"/>
          <p:cNvSpPr txBox="1"/>
          <p:nvPr/>
        </p:nvSpPr>
        <p:spPr>
          <a:xfrm>
            <a:off x="1749400" y="3671188"/>
            <a:ext cx="2336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4F0F4"/>
              </a:buClr>
              <a:buSzPts val="1200"/>
              <a:buFont typeface="ABeeZee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Subscription</a:t>
            </a:r>
            <a:endParaRPr b="1" i="0" sz="14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83" name="Google Shape;383;p85"/>
          <p:cNvSpPr txBox="1"/>
          <p:nvPr/>
        </p:nvSpPr>
        <p:spPr>
          <a:xfrm>
            <a:off x="5222323" y="3737011"/>
            <a:ext cx="2008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4F0F4"/>
              </a:buClr>
              <a:buSzPts val="1200"/>
              <a:buFont typeface="ABeeZee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Pay Per Use</a:t>
            </a:r>
            <a:endParaRPr b="1" i="0" sz="14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84" name="Google Shape;3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0228" y="1718478"/>
            <a:ext cx="1254749" cy="125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3725" y="1809000"/>
            <a:ext cx="1205375" cy="12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85"/>
          <p:cNvSpPr txBox="1"/>
          <p:nvPr/>
        </p:nvSpPr>
        <p:spPr>
          <a:xfrm>
            <a:off x="2193550" y="422075"/>
            <a:ext cx="482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2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Business Model</a:t>
            </a:r>
            <a:endParaRPr b="0" i="0" sz="12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87" name="Google Shape;387;p85"/>
          <p:cNvSpPr txBox="1"/>
          <p:nvPr/>
        </p:nvSpPr>
        <p:spPr>
          <a:xfrm>
            <a:off x="1749400" y="4031163"/>
            <a:ext cx="23364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4F0F4"/>
              </a:buClr>
              <a:buSzPts val="1200"/>
              <a:buFont typeface="ABeeZee"/>
              <a:buNone/>
            </a:pPr>
            <a:r>
              <a:rPr i="0" lang="en" sz="1100" u="none" cap="none" strike="noStrike">
                <a:solidFill>
                  <a:srgbClr val="3C78D8"/>
                </a:solidFill>
                <a:latin typeface="ABeeZee"/>
                <a:ea typeface="ABeeZee"/>
                <a:cs typeface="ABeeZee"/>
                <a:sym typeface="ABeeZee"/>
              </a:rPr>
              <a:t>Starter </a:t>
            </a:r>
            <a:r>
              <a:rPr i="0" lang="en" sz="1100" u="none" cap="none" strike="noStrike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$1</a:t>
            </a:r>
            <a:r>
              <a:rPr lang="en" sz="1100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7</a:t>
            </a:r>
            <a:r>
              <a:rPr i="0" lang="en" sz="1100" u="none" cap="none" strike="noStrike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/</a:t>
            </a:r>
            <a:r>
              <a:rPr i="0" lang="en" sz="1100" u="none" cap="none" strike="noStrike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M</a:t>
            </a:r>
            <a:br>
              <a:rPr lang="en" sz="1100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</a:br>
            <a:r>
              <a:rPr i="0" lang="en" sz="1100" u="none" cap="none" strike="noStrike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Pro $</a:t>
            </a:r>
            <a:r>
              <a:rPr lang="en" sz="1100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37</a:t>
            </a:r>
            <a:r>
              <a:rPr i="0" lang="en" sz="1100" u="none" cap="none" strike="noStrike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/M</a:t>
            </a:r>
            <a:endParaRPr i="0" sz="1100" u="none" cap="none" strike="noStrike">
              <a:solidFill>
                <a:srgbClr val="0077D5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88" name="Google Shape;388;p85"/>
          <p:cNvSpPr txBox="1"/>
          <p:nvPr/>
        </p:nvSpPr>
        <p:spPr>
          <a:xfrm>
            <a:off x="5058200" y="4096988"/>
            <a:ext cx="2336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4F0F4"/>
              </a:buClr>
              <a:buSzPts val="1200"/>
              <a:buFont typeface="ABeeZee"/>
              <a:buNone/>
            </a:pPr>
            <a:r>
              <a:rPr b="1" i="0" lang="en" sz="1100" u="none" cap="none" strike="noStrike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$1 / </a:t>
            </a:r>
            <a:r>
              <a:rPr b="1" lang="en" sz="1100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4</a:t>
            </a:r>
            <a:r>
              <a:rPr b="1" i="0" lang="en" sz="1100" u="none" cap="none" strike="noStrike">
                <a:solidFill>
                  <a:srgbClr val="0077D5"/>
                </a:solidFill>
                <a:latin typeface="ABeeZee"/>
                <a:ea typeface="ABeeZee"/>
                <a:cs typeface="ABeeZee"/>
                <a:sym typeface="ABeeZee"/>
              </a:rPr>
              <a:t>0 credits</a:t>
            </a:r>
            <a:endParaRPr b="1" i="0" sz="1100" u="none" cap="none" strike="noStrike">
              <a:solidFill>
                <a:srgbClr val="0077D5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89" name="Google Shape;389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925" y="4783463"/>
            <a:ext cx="997215" cy="1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ice.jpg" id="394" name="Google Shape;394;p86"/>
          <p:cNvPicPr preferRelativeResize="0"/>
          <p:nvPr/>
        </p:nvPicPr>
        <p:blipFill rotWithShape="1">
          <a:blip r:embed="rId3">
            <a:alphaModFix/>
          </a:blip>
          <a:srcRect b="12476" l="5083" r="5566" t="12000"/>
          <a:stretch/>
        </p:blipFill>
        <p:spPr>
          <a:xfrm>
            <a:off x="-22975" y="-664"/>
            <a:ext cx="9189953" cy="514482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86"/>
          <p:cNvSpPr/>
          <p:nvPr/>
        </p:nvSpPr>
        <p:spPr>
          <a:xfrm>
            <a:off x="-30756" y="-9890"/>
            <a:ext cx="9205500" cy="5163300"/>
          </a:xfrm>
          <a:prstGeom prst="rect">
            <a:avLst/>
          </a:prstGeom>
          <a:gradFill>
            <a:gsLst>
              <a:gs pos="0">
                <a:srgbClr val="12317C"/>
              </a:gs>
              <a:gs pos="100000">
                <a:srgbClr val="295ABA">
                  <a:alpha val="70196"/>
                </a:srgbClr>
              </a:gs>
            </a:gsLst>
            <a:lin ang="27846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86"/>
          <p:cNvSpPr/>
          <p:nvPr/>
        </p:nvSpPr>
        <p:spPr>
          <a:xfrm>
            <a:off x="3662388" y="1722294"/>
            <a:ext cx="1819200" cy="169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sp>
        <p:nvSpPr>
          <p:cNvPr id="397" name="Google Shape;397;p86"/>
          <p:cNvSpPr txBox="1"/>
          <p:nvPr/>
        </p:nvSpPr>
        <p:spPr>
          <a:xfrm>
            <a:off x="3720975" y="2791624"/>
            <a:ext cx="17022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Helvetica Neue"/>
              <a:buNone/>
            </a:pPr>
            <a:r>
              <a:rPr i="0" lang="en" sz="1500" u="none" cap="none" strike="noStrike">
                <a:solidFill>
                  <a:srgbClr val="2085FF"/>
                </a:solidFill>
                <a:latin typeface="Manrope"/>
                <a:ea typeface="Manrope"/>
                <a:cs typeface="Manrope"/>
                <a:sym typeface="Manrope"/>
              </a:rPr>
              <a:t>Copies Generated</a:t>
            </a:r>
            <a:endParaRPr sz="500">
              <a:solidFill>
                <a:srgbClr val="2085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98" name="Google Shape;398;p86"/>
          <p:cNvSpPr txBox="1"/>
          <p:nvPr/>
        </p:nvSpPr>
        <p:spPr>
          <a:xfrm>
            <a:off x="3734999" y="1916075"/>
            <a:ext cx="167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r>
              <a:rPr lang="en" sz="5600">
                <a:solidFill>
                  <a:srgbClr val="2085FF"/>
                </a:solidFill>
                <a:latin typeface="Manrope"/>
                <a:ea typeface="Manrope"/>
                <a:cs typeface="Manrope"/>
                <a:sym typeface="Manrope"/>
              </a:rPr>
              <a:t>60</a:t>
            </a:r>
            <a:r>
              <a:rPr i="0" lang="en" sz="5600" u="none" cap="none" strike="noStrike">
                <a:solidFill>
                  <a:srgbClr val="2085FF"/>
                </a:solidFill>
                <a:latin typeface="Manrope"/>
                <a:ea typeface="Manrope"/>
                <a:cs typeface="Manrope"/>
                <a:sym typeface="Manrope"/>
              </a:rPr>
              <a:t>K</a:t>
            </a:r>
            <a:endParaRPr sz="500">
              <a:solidFill>
                <a:srgbClr val="2085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99" name="Google Shape;39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0009" y="4655559"/>
            <a:ext cx="356419" cy="335222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86"/>
          <p:cNvSpPr txBox="1"/>
          <p:nvPr/>
        </p:nvSpPr>
        <p:spPr>
          <a:xfrm>
            <a:off x="2158200" y="386600"/>
            <a:ext cx="4827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Traction</a:t>
            </a:r>
            <a:endParaRPr b="0" i="0" sz="2200" u="none" cap="none" strike="noStrik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87"/>
          <p:cNvPicPr preferRelativeResize="0"/>
          <p:nvPr/>
        </p:nvPicPr>
        <p:blipFill rotWithShape="1">
          <a:blip r:embed="rId3">
            <a:alphaModFix/>
          </a:blip>
          <a:srcRect b="18361" l="0" r="0" t="2462"/>
          <a:stretch/>
        </p:blipFill>
        <p:spPr>
          <a:xfrm>
            <a:off x="4880225" y="782825"/>
            <a:ext cx="1354600" cy="163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7"/>
          <p:cNvPicPr preferRelativeResize="0"/>
          <p:nvPr/>
        </p:nvPicPr>
        <p:blipFill rotWithShape="1">
          <a:blip r:embed="rId4">
            <a:alphaModFix/>
          </a:blip>
          <a:srcRect b="20571" l="0" r="0" t="0"/>
          <a:stretch/>
        </p:blipFill>
        <p:spPr>
          <a:xfrm>
            <a:off x="524600" y="3041850"/>
            <a:ext cx="1354600" cy="16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7"/>
          <p:cNvSpPr txBox="1"/>
          <p:nvPr/>
        </p:nvSpPr>
        <p:spPr>
          <a:xfrm>
            <a:off x="6337243" y="763600"/>
            <a:ext cx="19671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Daniella Darlington </a:t>
            </a:r>
            <a:r>
              <a:rPr b="0" i="0" lang="en" sz="9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(LLB)</a:t>
            </a:r>
            <a:endParaRPr b="0" i="0" sz="9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08" name="Google Shape;408;p87"/>
          <p:cNvSpPr txBox="1"/>
          <p:nvPr/>
        </p:nvSpPr>
        <p:spPr>
          <a:xfrm>
            <a:off x="6336698" y="1004525"/>
            <a:ext cx="22827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Chief Operations Officer</a:t>
            </a:r>
            <a:endParaRPr b="1" i="0" sz="11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09" name="Google Shape;409;p87"/>
          <p:cNvSpPr txBox="1"/>
          <p:nvPr/>
        </p:nvSpPr>
        <p:spPr>
          <a:xfrm>
            <a:off x="6314947" y="1192500"/>
            <a:ext cx="258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A86E8"/>
                </a:solidFill>
                <a:latin typeface="ABeeZee"/>
                <a:ea typeface="ABeeZee"/>
                <a:cs typeface="ABeeZee"/>
                <a:sym typeface="ABeeZee"/>
              </a:rPr>
              <a:t>3+ years business development exp.</a:t>
            </a:r>
            <a:endParaRPr b="0" i="0" sz="900" u="none" cap="none" strike="noStrike">
              <a:solidFill>
                <a:srgbClr val="4A86E8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10" name="Google Shape;410;p87"/>
          <p:cNvSpPr txBox="1"/>
          <p:nvPr/>
        </p:nvSpPr>
        <p:spPr>
          <a:xfrm>
            <a:off x="1999664" y="3041845"/>
            <a:ext cx="17172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Alex Boateng </a:t>
            </a:r>
            <a:r>
              <a:rPr b="0" i="0" lang="en" sz="9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(BSc. PA)</a:t>
            </a:r>
            <a:endParaRPr b="0" i="0" sz="9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11" name="Google Shape;411;p87"/>
          <p:cNvSpPr txBox="1"/>
          <p:nvPr/>
        </p:nvSpPr>
        <p:spPr>
          <a:xfrm>
            <a:off x="1999680" y="3263550"/>
            <a:ext cx="24912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Chief </a:t>
            </a:r>
            <a:r>
              <a:rPr b="1" i="0" lang="en" sz="11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Technology </a:t>
            </a:r>
            <a:r>
              <a:rPr b="1" lang="en" sz="11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Officer</a:t>
            </a:r>
            <a:endParaRPr b="1" i="0" sz="11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12" name="Google Shape;412;p87"/>
          <p:cNvSpPr txBox="1"/>
          <p:nvPr/>
        </p:nvSpPr>
        <p:spPr>
          <a:xfrm>
            <a:off x="1969762" y="3499260"/>
            <a:ext cx="219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A86E8"/>
                </a:solidFill>
                <a:latin typeface="ABeeZee"/>
                <a:ea typeface="ABeeZee"/>
                <a:cs typeface="ABeeZee"/>
                <a:sym typeface="ABeeZee"/>
              </a:rPr>
              <a:t>7+ years software development exp.</a:t>
            </a:r>
            <a:endParaRPr b="0" i="0" sz="900" u="none" cap="none" strike="noStrike">
              <a:solidFill>
                <a:srgbClr val="4A86E8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13" name="Google Shape;413;p87"/>
          <p:cNvSpPr txBox="1"/>
          <p:nvPr/>
        </p:nvSpPr>
        <p:spPr>
          <a:xfrm>
            <a:off x="1879200" y="234475"/>
            <a:ext cx="52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We know what we’re doing, we are here for the same reason.</a:t>
            </a:r>
            <a:endParaRPr b="1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414" name="Google Shape;41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2996" y="3999251"/>
            <a:ext cx="536225" cy="16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1575" y="1534475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7"/>
          <p:cNvPicPr preferRelativeResize="0"/>
          <p:nvPr/>
        </p:nvPicPr>
        <p:blipFill rotWithShape="1">
          <a:blip r:embed="rId7">
            <a:alphaModFix/>
          </a:blip>
          <a:srcRect b="12782" l="0" r="0" t="18347"/>
          <a:stretch/>
        </p:blipFill>
        <p:spPr>
          <a:xfrm>
            <a:off x="7032925" y="1586263"/>
            <a:ext cx="536228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7"/>
          <p:cNvPicPr preferRelativeResize="0"/>
          <p:nvPr/>
        </p:nvPicPr>
        <p:blipFill rotWithShape="1">
          <a:blip r:embed="rId8">
            <a:alphaModFix/>
          </a:blip>
          <a:srcRect b="21451" l="0" r="0" t="27871"/>
          <a:stretch/>
        </p:blipFill>
        <p:spPr>
          <a:xfrm>
            <a:off x="2048793" y="4236515"/>
            <a:ext cx="616075" cy="31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8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97465" y="3983414"/>
            <a:ext cx="869424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7"/>
          <p:cNvPicPr preferRelativeResize="0"/>
          <p:nvPr/>
        </p:nvPicPr>
        <p:blipFill rotWithShape="1">
          <a:blip r:embed="rId10">
            <a:alphaModFix/>
          </a:blip>
          <a:srcRect b="29758" l="0" r="0" t="31289"/>
          <a:stretch/>
        </p:blipFill>
        <p:spPr>
          <a:xfrm>
            <a:off x="2834447" y="4267344"/>
            <a:ext cx="744275" cy="28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83000" y="4620550"/>
            <a:ext cx="401286" cy="2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7"/>
          <p:cNvPicPr preferRelativeResize="0"/>
          <p:nvPr/>
        </p:nvPicPr>
        <p:blipFill rotWithShape="1">
          <a:blip r:embed="rId12">
            <a:alphaModFix/>
          </a:blip>
          <a:srcRect b="18575" l="14604" r="20053" t="4695"/>
          <a:stretch/>
        </p:blipFill>
        <p:spPr>
          <a:xfrm>
            <a:off x="505288" y="782825"/>
            <a:ext cx="1393226" cy="163612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87"/>
          <p:cNvSpPr txBox="1"/>
          <p:nvPr/>
        </p:nvSpPr>
        <p:spPr>
          <a:xfrm>
            <a:off x="2009900" y="763600"/>
            <a:ext cx="29541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Timothy Afrane Wuo-Asare </a:t>
            </a:r>
            <a:r>
              <a:rPr b="0" i="0" lang="en" sz="9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(BSc. CS)</a:t>
            </a:r>
            <a:endParaRPr b="1" i="0" sz="1100" u="none" cap="none" strike="noStrike">
              <a:solidFill>
                <a:srgbClr val="2085FF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23" name="Google Shape;423;p87"/>
          <p:cNvSpPr txBox="1"/>
          <p:nvPr/>
        </p:nvSpPr>
        <p:spPr>
          <a:xfrm>
            <a:off x="2009931" y="985300"/>
            <a:ext cx="2719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Chief</a:t>
            </a:r>
            <a:r>
              <a:rPr b="1" lang="en" sz="11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1" lang="en" sz="11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Executive</a:t>
            </a:r>
            <a:r>
              <a:rPr b="1" lang="en" sz="11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Officer</a:t>
            </a:r>
            <a:endParaRPr b="1" i="0" sz="11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424" name="Google Shape;424;p8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02725" y="1664150"/>
            <a:ext cx="793079" cy="1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87"/>
          <p:cNvSpPr txBox="1"/>
          <p:nvPr/>
        </p:nvSpPr>
        <p:spPr>
          <a:xfrm>
            <a:off x="1997439" y="1229633"/>
            <a:ext cx="213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A86E8"/>
                </a:solidFill>
                <a:latin typeface="ABeeZee"/>
                <a:ea typeface="ABeeZee"/>
                <a:cs typeface="ABeeZee"/>
                <a:sym typeface="ABeeZee"/>
              </a:rPr>
              <a:t>7+ years product management exp.</a:t>
            </a:r>
            <a:endParaRPr b="0" i="0" sz="900" u="none" cap="none" strike="noStrike">
              <a:solidFill>
                <a:srgbClr val="4A86E8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426" name="Google Shape;426;p87"/>
          <p:cNvPicPr preferRelativeResize="0"/>
          <p:nvPr/>
        </p:nvPicPr>
        <p:blipFill rotWithShape="1">
          <a:blip r:embed="rId14">
            <a:alphaModFix/>
          </a:blip>
          <a:srcRect b="25334" l="17851" r="16733" t="22983"/>
          <a:stretch/>
        </p:blipFill>
        <p:spPr>
          <a:xfrm>
            <a:off x="2025650" y="1952573"/>
            <a:ext cx="616075" cy="24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7"/>
          <p:cNvPicPr preferRelativeResize="0"/>
          <p:nvPr/>
        </p:nvPicPr>
        <p:blipFill rotWithShape="1">
          <a:blip r:embed="rId15">
            <a:alphaModFix/>
          </a:blip>
          <a:srcRect b="23098" l="9177" r="7006" t="24487"/>
          <a:stretch/>
        </p:blipFill>
        <p:spPr>
          <a:xfrm>
            <a:off x="2856872" y="1974325"/>
            <a:ext cx="818278" cy="1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87"/>
          <p:cNvPicPr preferRelativeResize="0"/>
          <p:nvPr/>
        </p:nvPicPr>
        <p:blipFill rotWithShape="1">
          <a:blip r:embed="rId16">
            <a:alphaModFix/>
          </a:blip>
          <a:srcRect b="34925" l="0" r="0" t="35286"/>
          <a:stretch/>
        </p:blipFill>
        <p:spPr>
          <a:xfrm>
            <a:off x="2880700" y="1676550"/>
            <a:ext cx="744275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8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062389" y="2291706"/>
            <a:ext cx="616074" cy="18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87"/>
          <p:cNvPicPr preferRelativeResize="0"/>
          <p:nvPr/>
        </p:nvPicPr>
        <p:blipFill rotWithShape="1">
          <a:blip r:embed="rId18">
            <a:alphaModFix/>
          </a:blip>
          <a:srcRect b="36967" l="27315" r="27310" t="24525"/>
          <a:stretch/>
        </p:blipFill>
        <p:spPr>
          <a:xfrm>
            <a:off x="4880225" y="3041850"/>
            <a:ext cx="1354600" cy="163612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87"/>
          <p:cNvSpPr txBox="1"/>
          <p:nvPr/>
        </p:nvSpPr>
        <p:spPr>
          <a:xfrm>
            <a:off x="6337257" y="3115654"/>
            <a:ext cx="17172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2085FF"/>
                </a:solidFill>
                <a:latin typeface="ABeeZee"/>
                <a:ea typeface="ABeeZee"/>
                <a:cs typeface="ABeeZee"/>
                <a:sym typeface="ABeeZee"/>
              </a:rPr>
              <a:t>Sosu Alfred </a:t>
            </a:r>
            <a:r>
              <a:rPr b="0" i="0" lang="en" sz="9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(BEng. CE)</a:t>
            </a:r>
            <a:endParaRPr b="0" i="0" sz="9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32" name="Google Shape;432;p87"/>
          <p:cNvSpPr txBox="1"/>
          <p:nvPr/>
        </p:nvSpPr>
        <p:spPr>
          <a:xfrm>
            <a:off x="6322996" y="3265225"/>
            <a:ext cx="2679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Chief Product Officer</a:t>
            </a:r>
            <a:endParaRPr b="1" i="0" sz="11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33" name="Google Shape;433;p87"/>
          <p:cNvSpPr txBox="1"/>
          <p:nvPr/>
        </p:nvSpPr>
        <p:spPr>
          <a:xfrm>
            <a:off x="6315495" y="3451513"/>
            <a:ext cx="213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4A86E8"/>
                </a:solidFill>
                <a:latin typeface="ABeeZee"/>
                <a:ea typeface="ABeeZee"/>
                <a:cs typeface="ABeeZee"/>
                <a:sym typeface="ABeeZee"/>
              </a:rPr>
              <a:t>4+ years software engineering exp.</a:t>
            </a:r>
            <a:endParaRPr b="0" i="0" sz="900" u="none" cap="none" strike="noStrike">
              <a:solidFill>
                <a:srgbClr val="4A86E8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434" name="Google Shape;434;p8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381275" y="3878550"/>
            <a:ext cx="616077" cy="21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87"/>
          <p:cNvPicPr preferRelativeResize="0"/>
          <p:nvPr/>
        </p:nvPicPr>
        <p:blipFill rotWithShape="1">
          <a:blip r:embed="rId20">
            <a:alphaModFix/>
          </a:blip>
          <a:srcRect b="0" l="1095" r="1095" t="0"/>
          <a:stretch/>
        </p:blipFill>
        <p:spPr>
          <a:xfrm>
            <a:off x="7194884" y="3855863"/>
            <a:ext cx="744275" cy="2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87"/>
          <p:cNvPicPr preferRelativeResize="0"/>
          <p:nvPr/>
        </p:nvPicPr>
        <p:blipFill rotWithShape="1">
          <a:blip r:embed="rId21">
            <a:alphaModFix/>
          </a:blip>
          <a:srcRect b="11452" l="10305" r="9866" t="12094"/>
          <a:stretch/>
        </p:blipFill>
        <p:spPr>
          <a:xfrm>
            <a:off x="7223149" y="4189861"/>
            <a:ext cx="274991" cy="2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7"/>
          <p:cNvPicPr preferRelativeResize="0"/>
          <p:nvPr/>
        </p:nvPicPr>
        <p:blipFill rotWithShape="1">
          <a:blip r:embed="rId22">
            <a:alphaModFix/>
          </a:blip>
          <a:srcRect b="12908" l="51697" r="4327" t="35167"/>
          <a:stretch/>
        </p:blipFill>
        <p:spPr>
          <a:xfrm>
            <a:off x="6382750" y="4213350"/>
            <a:ext cx="744276" cy="216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8"/>
          <p:cNvSpPr txBox="1"/>
          <p:nvPr/>
        </p:nvSpPr>
        <p:spPr>
          <a:xfrm>
            <a:off x="417700" y="2440774"/>
            <a:ext cx="3509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Helvetica Neue"/>
              <a:buNone/>
            </a:pPr>
            <a:r>
              <a:rPr i="0" lang="en" sz="4000" u="none" cap="none" strike="noStrike">
                <a:solidFill>
                  <a:srgbClr val="F62B54"/>
                </a:solidFill>
                <a:latin typeface="Manrope"/>
                <a:ea typeface="Manrope"/>
                <a:cs typeface="Manrope"/>
                <a:sym typeface="Manrope"/>
              </a:rPr>
              <a:t>Write Faster!</a:t>
            </a:r>
            <a:endParaRPr sz="4000">
              <a:solidFill>
                <a:srgbClr val="F62B54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43" name="Google Shape;443;p88"/>
          <p:cNvSpPr txBox="1"/>
          <p:nvPr/>
        </p:nvSpPr>
        <p:spPr>
          <a:xfrm>
            <a:off x="1086295" y="3482756"/>
            <a:ext cx="21723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 Light"/>
              <a:buNone/>
            </a:pPr>
            <a:r>
              <a:rPr i="0" lang="en" sz="1900" u="none" cap="none" strike="noStrike">
                <a:solidFill>
                  <a:srgbClr val="4083F7"/>
                </a:solidFill>
                <a:latin typeface="Manrope"/>
                <a:ea typeface="Manrope"/>
                <a:cs typeface="Manrope"/>
                <a:sym typeface="Manrope"/>
              </a:rPr>
              <a:t>http://copianto.ai</a:t>
            </a:r>
            <a:endParaRPr sz="500">
              <a:solidFill>
                <a:srgbClr val="4083F7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44" name="Google Shape;444;p88"/>
          <p:cNvSpPr/>
          <p:nvPr/>
        </p:nvSpPr>
        <p:spPr>
          <a:xfrm rot="700503">
            <a:off x="3992819" y="-493948"/>
            <a:ext cx="6204260" cy="6645707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88"/>
          <p:cNvGrpSpPr/>
          <p:nvPr/>
        </p:nvGrpSpPr>
        <p:grpSpPr>
          <a:xfrm>
            <a:off x="3782353" y="911166"/>
            <a:ext cx="6136199" cy="3586830"/>
            <a:chOff x="0" y="0"/>
            <a:chExt cx="15222522" cy="8982795"/>
          </a:xfrm>
        </p:grpSpPr>
        <p:pic>
          <p:nvPicPr>
            <p:cNvPr id="446" name="Google Shape;446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5222522" cy="8982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88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8749" l="0" r="0" t="580"/>
            <a:stretch/>
          </p:blipFill>
          <p:spPr>
            <a:xfrm>
              <a:off x="1834254" y="351610"/>
              <a:ext cx="11554013" cy="77113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creenshot 2022-08-03 at 9.51.59 AM.png" id="448" name="Google Shape;448;p88"/>
          <p:cNvPicPr preferRelativeResize="0"/>
          <p:nvPr/>
        </p:nvPicPr>
        <p:blipFill rotWithShape="1">
          <a:blip r:embed="rId6">
            <a:alphaModFix/>
          </a:blip>
          <a:srcRect b="0" l="602" r="602" t="0"/>
          <a:stretch/>
        </p:blipFill>
        <p:spPr>
          <a:xfrm>
            <a:off x="4474247" y="1069969"/>
            <a:ext cx="4752228" cy="306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975" y="1466875"/>
            <a:ext cx="2956826" cy="4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77D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