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6" r:id="rId10"/>
    <p:sldId id="267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135C-F711-4D36-94B2-460DC8EEB322}" type="datetimeFigureOut">
              <a:rPr lang="el-GR" smtClean="0"/>
              <a:t>21/9/2022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F384-69E4-4C70-8AEE-39A21D1D17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537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135C-F711-4D36-94B2-460DC8EEB322}" type="datetimeFigureOut">
              <a:rPr lang="el-GR" smtClean="0"/>
              <a:t>21/9/2022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F384-69E4-4C70-8AEE-39A21D1D17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401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135C-F711-4D36-94B2-460DC8EEB322}" type="datetimeFigureOut">
              <a:rPr lang="el-GR" smtClean="0"/>
              <a:t>21/9/2022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F384-69E4-4C70-8AEE-39A21D1D17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485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135C-F711-4D36-94B2-460DC8EEB322}" type="datetimeFigureOut">
              <a:rPr lang="el-GR" smtClean="0"/>
              <a:t>21/9/2022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F384-69E4-4C70-8AEE-39A21D1D17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70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135C-F711-4D36-94B2-460DC8EEB322}" type="datetimeFigureOut">
              <a:rPr lang="el-GR" smtClean="0"/>
              <a:t>21/9/2022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F384-69E4-4C70-8AEE-39A21D1D17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632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135C-F711-4D36-94B2-460DC8EEB322}" type="datetimeFigureOut">
              <a:rPr lang="el-GR" smtClean="0"/>
              <a:t>21/9/2022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F384-69E4-4C70-8AEE-39A21D1D17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704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135C-F711-4D36-94B2-460DC8EEB322}" type="datetimeFigureOut">
              <a:rPr lang="el-GR" smtClean="0"/>
              <a:t>21/9/2022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F384-69E4-4C70-8AEE-39A21D1D17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222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135C-F711-4D36-94B2-460DC8EEB322}" type="datetimeFigureOut">
              <a:rPr lang="el-GR" smtClean="0"/>
              <a:t>21/9/2022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F384-69E4-4C70-8AEE-39A21D1D17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773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135C-F711-4D36-94B2-460DC8EEB322}" type="datetimeFigureOut">
              <a:rPr lang="el-GR" smtClean="0"/>
              <a:t>21/9/2022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F384-69E4-4C70-8AEE-39A21D1D17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155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135C-F711-4D36-94B2-460DC8EEB322}" type="datetimeFigureOut">
              <a:rPr lang="el-GR" smtClean="0"/>
              <a:t>21/9/2022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F384-69E4-4C70-8AEE-39A21D1D17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445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135C-F711-4D36-94B2-460DC8EEB322}" type="datetimeFigureOut">
              <a:rPr lang="el-GR" smtClean="0"/>
              <a:t>21/9/2022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F384-69E4-4C70-8AEE-39A21D1D17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017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E135C-F711-4D36-94B2-460DC8EEB322}" type="datetimeFigureOut">
              <a:rPr lang="el-GR" smtClean="0"/>
              <a:t>21/9/2022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0F384-69E4-4C70-8AEE-39A21D1D17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726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90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293" y="261763"/>
            <a:ext cx="3785944" cy="7986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9331" y="261763"/>
            <a:ext cx="44454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kern="0" dirty="0">
                <a:solidFill>
                  <a:srgbClr val="92D050"/>
                </a:solidFill>
                <a:ea typeface="+mj-ea"/>
                <a:cs typeface="Arial"/>
              </a:rPr>
              <a:t>Fit</a:t>
            </a:r>
            <a:r>
              <a:rPr lang="en-US" sz="4800" b="1" kern="0" dirty="0" smtClean="0">
                <a:solidFill>
                  <a:srgbClr val="0E4681"/>
                </a:solidFill>
                <a:ea typeface="+mj-ea"/>
                <a:cs typeface="Arial"/>
              </a:rPr>
              <a:t> </a:t>
            </a:r>
            <a:r>
              <a:rPr lang="en-US" sz="4800" b="1" kern="0" dirty="0">
                <a:solidFill>
                  <a:srgbClr val="0E4681"/>
                </a:solidFill>
                <a:ea typeface="+mj-ea"/>
                <a:cs typeface="Arial"/>
              </a:rPr>
              <a:t>for the future</a:t>
            </a:r>
            <a:endParaRPr lang="el-GR" sz="4800" b="1" kern="0" dirty="0">
              <a:solidFill>
                <a:srgbClr val="0E4681"/>
              </a:solidFill>
              <a:ea typeface="+mj-ea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31" y="1227438"/>
            <a:ext cx="10989555" cy="4694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159" y="5854305"/>
            <a:ext cx="745491" cy="1003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7092" y="5376291"/>
            <a:ext cx="1837997" cy="101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4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8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16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52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56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19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41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03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58772" y="304336"/>
            <a:ext cx="72843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E4681"/>
                </a:solidFill>
                <a:effectLst/>
                <a:uLnTx/>
                <a:uFillTx/>
                <a:ea typeface="+mj-ea"/>
                <a:cs typeface="Arial"/>
              </a:rPr>
              <a:t>Going </a:t>
            </a: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ea typeface="+mj-ea"/>
                <a:cs typeface="Arial"/>
              </a:rPr>
              <a:t>Green</a:t>
            </a: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E4681"/>
                </a:solidFill>
                <a:effectLst/>
                <a:uLnTx/>
                <a:uFillTx/>
                <a:ea typeface="+mj-ea"/>
                <a:cs typeface="Arial"/>
              </a:rPr>
              <a:t> on the ground </a:t>
            </a:r>
            <a:endParaRPr kumimoji="0" lang="el-GR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21" y="0"/>
            <a:ext cx="1786283" cy="1042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434" y="1765182"/>
            <a:ext cx="6797629" cy="493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003" y="1496934"/>
            <a:ext cx="1164437" cy="10303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F486852-7CAB-ED1E-A264-1824A16B7912}"/>
              </a:ext>
            </a:extLst>
          </p:cNvPr>
          <p:cNvSpPr txBox="1"/>
          <p:nvPr/>
        </p:nvSpPr>
        <p:spPr>
          <a:xfrm>
            <a:off x="861900" y="2754120"/>
            <a:ext cx="1026488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Drastic Fleet Renewal based on IATA’s AHMs 1001-1005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(going from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14.9y to 2.2 years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average fleet age)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Mitigating unabated emission through offsetting units</a:t>
            </a:r>
            <a:endParaRPr kumimoji="0" lang="el-GR" sz="18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Mapping Scope 3 Corporate Value Chain CO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emissions by implementing GHG Protocol and verifying </a:t>
            </a:r>
          </a:p>
          <a:p>
            <a:pPr marL="0" marR="0" lvl="1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Scope 1 and 2 CO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emissions under the same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Ground Handling to be included in ACI’s ACA – Important partner for Net Zero Airports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90633E0-00CC-1947-9A6A-8D840F6D67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129" t="25744" r="22564" b="36173"/>
          <a:stretch/>
        </p:blipFill>
        <p:spPr>
          <a:xfrm>
            <a:off x="500640" y="2840053"/>
            <a:ext cx="361260" cy="2832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90633E0-00CC-1947-9A6A-8D840F6D67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129" t="25744" r="22564" b="36173"/>
          <a:stretch/>
        </p:blipFill>
        <p:spPr>
          <a:xfrm>
            <a:off x="500640" y="3192336"/>
            <a:ext cx="361260" cy="2832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90633E0-00CC-1947-9A6A-8D840F6D67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129" t="25744" r="22564" b="36173"/>
          <a:stretch/>
        </p:blipFill>
        <p:spPr>
          <a:xfrm>
            <a:off x="500640" y="3552436"/>
            <a:ext cx="361260" cy="2832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90633E0-00CC-1947-9A6A-8D840F6D67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129" t="25744" r="22564" b="36173"/>
          <a:stretch/>
        </p:blipFill>
        <p:spPr>
          <a:xfrm>
            <a:off x="500640" y="4256594"/>
            <a:ext cx="361260" cy="283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0000" y="3865113"/>
            <a:ext cx="1450974" cy="3914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9224" y="4044778"/>
            <a:ext cx="528816" cy="4950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47734" y="5226047"/>
            <a:ext cx="5744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BBB59">
                    <a:lumMod val="75000"/>
                  </a:srgbClr>
                </a:solidFill>
              </a:rPr>
              <a:t>Serving </a:t>
            </a:r>
            <a:r>
              <a:rPr lang="en-US" b="1" dirty="0" smtClean="0">
                <a:solidFill>
                  <a:srgbClr val="9BBB59">
                    <a:lumMod val="75000"/>
                  </a:srgbClr>
                </a:solidFill>
              </a:rPr>
              <a:t>airlines’ </a:t>
            </a:r>
            <a:r>
              <a:rPr lang="en-US" b="1" dirty="0">
                <a:solidFill>
                  <a:srgbClr val="9BBB59">
                    <a:lumMod val="75000"/>
                  </a:srgbClr>
                </a:solidFill>
              </a:rPr>
              <a:t>ramp | </a:t>
            </a:r>
            <a:r>
              <a:rPr lang="en-US" b="1" dirty="0" smtClean="0">
                <a:solidFill>
                  <a:srgbClr val="9BBB59">
                    <a:lumMod val="75000"/>
                  </a:srgbClr>
                </a:solidFill>
              </a:rPr>
              <a:t>passenger </a:t>
            </a:r>
            <a:r>
              <a:rPr lang="en-US" b="1" dirty="0">
                <a:solidFill>
                  <a:srgbClr val="9BBB59">
                    <a:lumMod val="75000"/>
                  </a:srgbClr>
                </a:solidFill>
              </a:rPr>
              <a:t>| cargo operations in 37 commercial Airports of all size in Greece and 2 in Cyprus  </a:t>
            </a:r>
            <a:endParaRPr lang="el-GR" b="1" dirty="0">
              <a:solidFill>
                <a:srgbClr val="9BBB59">
                  <a:lumMod val="75000"/>
                </a:srgb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4597462"/>
            <a:ext cx="5238134" cy="211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25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94</Words>
  <Application>Microsoft Office PowerPoint</Application>
  <PresentationFormat>Widescreen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Christidi Vasso</dc:creator>
  <cp:lastModifiedBy>Christidi Vasso</cp:lastModifiedBy>
  <cp:revision>5</cp:revision>
  <dcterms:created xsi:type="dcterms:W3CDTF">2022-09-21T09:50:00Z</dcterms:created>
  <dcterms:modified xsi:type="dcterms:W3CDTF">2022-09-21T10:50:41Z</dcterms:modified>
</cp:coreProperties>
</file>