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1" r:id="rId3"/>
    <p:sldId id="282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9" r:id="rId12"/>
    <p:sldId id="277" r:id="rId13"/>
    <p:sldId id="273" r:id="rId14"/>
    <p:sldId id="275" r:id="rId15"/>
  </p:sldIdLst>
  <p:sldSz cx="6088063" cy="3419475"/>
  <p:notesSz cx="6858000" cy="9144000"/>
  <p:defaultTextStyle>
    <a:defPPr>
      <a:defRPr lang="es-AR"/>
    </a:defPPr>
    <a:lvl1pPr marL="0" algn="l" defTabSz="45628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1pPr>
    <a:lvl2pPr marL="228143" algn="l" defTabSz="45628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2pPr>
    <a:lvl3pPr marL="456286" algn="l" defTabSz="45628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3pPr>
    <a:lvl4pPr marL="684428" algn="l" defTabSz="45628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4pPr>
    <a:lvl5pPr marL="912571" algn="l" defTabSz="45628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5pPr>
    <a:lvl6pPr marL="1140714" algn="l" defTabSz="45628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6pPr>
    <a:lvl7pPr marL="1368857" algn="l" defTabSz="45628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7pPr>
    <a:lvl8pPr marL="1597000" algn="l" defTabSz="45628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8pPr>
    <a:lvl9pPr marL="1825142" algn="l" defTabSz="45628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22"/>
    <p:restoredTop sz="94674"/>
  </p:normalViewPr>
  <p:slideViewPr>
    <p:cSldViewPr snapToGrid="0" snapToObjects="1">
      <p:cViewPr varScale="1">
        <p:scale>
          <a:sx n="234" d="100"/>
          <a:sy n="234" d="100"/>
        </p:scale>
        <p:origin x="-570" y="-90"/>
      </p:cViewPr>
      <p:guideLst>
        <p:guide orient="horz" pos="1077"/>
        <p:guide pos="19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008" y="559623"/>
            <a:ext cx="4566047" cy="1190484"/>
          </a:xfrm>
        </p:spPr>
        <p:txBody>
          <a:bodyPr anchor="b"/>
          <a:lstStyle>
            <a:lvl1pPr algn="ctr">
              <a:defRPr sz="299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008" y="1796016"/>
            <a:ext cx="4566047" cy="825581"/>
          </a:xfrm>
        </p:spPr>
        <p:txBody>
          <a:bodyPr/>
          <a:lstStyle>
            <a:lvl1pPr marL="0" indent="0" algn="ctr">
              <a:buNone/>
              <a:defRPr sz="1197"/>
            </a:lvl1pPr>
            <a:lvl2pPr marL="227960" indent="0" algn="ctr">
              <a:buNone/>
              <a:defRPr sz="997"/>
            </a:lvl2pPr>
            <a:lvl3pPr marL="455920" indent="0" algn="ctr">
              <a:buNone/>
              <a:defRPr sz="897"/>
            </a:lvl3pPr>
            <a:lvl4pPr marL="683880" indent="0" algn="ctr">
              <a:buNone/>
              <a:defRPr sz="798"/>
            </a:lvl4pPr>
            <a:lvl5pPr marL="911840" indent="0" algn="ctr">
              <a:buNone/>
              <a:defRPr sz="798"/>
            </a:lvl5pPr>
            <a:lvl6pPr marL="1139800" indent="0" algn="ctr">
              <a:buNone/>
              <a:defRPr sz="798"/>
            </a:lvl6pPr>
            <a:lvl7pPr marL="1367760" indent="0" algn="ctr">
              <a:buNone/>
              <a:defRPr sz="798"/>
            </a:lvl7pPr>
            <a:lvl8pPr marL="1595719" indent="0" algn="ctr">
              <a:buNone/>
              <a:defRPr sz="798"/>
            </a:lvl8pPr>
            <a:lvl9pPr marL="1823679" indent="0" algn="ctr">
              <a:buNone/>
              <a:defRPr sz="79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AF73-EC52-884D-9293-BBCB90958CDE}" type="datetimeFigureOut">
              <a:rPr lang="es-AR" smtClean="0"/>
              <a:pPr/>
              <a:t>23/4/2020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CC45-0405-CE40-9525-2C203029EA0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46218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AF73-EC52-884D-9293-BBCB90958CDE}" type="datetimeFigureOut">
              <a:rPr lang="es-AR" smtClean="0"/>
              <a:pPr/>
              <a:t>23/4/2020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CC45-0405-CE40-9525-2C203029EA0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43810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56770" y="182055"/>
            <a:ext cx="1312739" cy="289784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8554" y="182055"/>
            <a:ext cx="3862115" cy="2897847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AF73-EC52-884D-9293-BBCB90958CDE}" type="datetimeFigureOut">
              <a:rPr lang="es-AR" smtClean="0"/>
              <a:pPr/>
              <a:t>23/4/2020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CC45-0405-CE40-9525-2C203029EA0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56270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AF73-EC52-884D-9293-BBCB90958CDE}" type="datetimeFigureOut">
              <a:rPr lang="es-AR" smtClean="0"/>
              <a:pPr/>
              <a:t>23/4/2020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CC45-0405-CE40-9525-2C203029EA0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77150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84" y="852495"/>
            <a:ext cx="5250954" cy="1422406"/>
          </a:xfrm>
        </p:spPr>
        <p:txBody>
          <a:bodyPr anchor="b"/>
          <a:lstStyle>
            <a:lvl1pPr>
              <a:defRPr sz="299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384" y="2288357"/>
            <a:ext cx="5250954" cy="748010"/>
          </a:xfrm>
        </p:spPr>
        <p:txBody>
          <a:bodyPr/>
          <a:lstStyle>
            <a:lvl1pPr marL="0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1pPr>
            <a:lvl2pPr marL="227960" indent="0">
              <a:buNone/>
              <a:defRPr sz="997">
                <a:solidFill>
                  <a:schemeClr val="tx1">
                    <a:tint val="75000"/>
                  </a:schemeClr>
                </a:solidFill>
              </a:defRPr>
            </a:lvl2pPr>
            <a:lvl3pPr marL="455920" indent="0">
              <a:buNone/>
              <a:defRPr sz="897">
                <a:solidFill>
                  <a:schemeClr val="tx1">
                    <a:tint val="75000"/>
                  </a:schemeClr>
                </a:solidFill>
              </a:defRPr>
            </a:lvl3pPr>
            <a:lvl4pPr marL="683880" indent="0">
              <a:buNone/>
              <a:defRPr sz="798">
                <a:solidFill>
                  <a:schemeClr val="tx1">
                    <a:tint val="75000"/>
                  </a:schemeClr>
                </a:solidFill>
              </a:defRPr>
            </a:lvl4pPr>
            <a:lvl5pPr marL="911840" indent="0">
              <a:buNone/>
              <a:defRPr sz="798">
                <a:solidFill>
                  <a:schemeClr val="tx1">
                    <a:tint val="75000"/>
                  </a:schemeClr>
                </a:solidFill>
              </a:defRPr>
            </a:lvl5pPr>
            <a:lvl6pPr marL="1139800" indent="0">
              <a:buNone/>
              <a:defRPr sz="798">
                <a:solidFill>
                  <a:schemeClr val="tx1">
                    <a:tint val="75000"/>
                  </a:schemeClr>
                </a:solidFill>
              </a:defRPr>
            </a:lvl6pPr>
            <a:lvl7pPr marL="1367760" indent="0">
              <a:buNone/>
              <a:defRPr sz="798">
                <a:solidFill>
                  <a:schemeClr val="tx1">
                    <a:tint val="75000"/>
                  </a:schemeClr>
                </a:solidFill>
              </a:defRPr>
            </a:lvl7pPr>
            <a:lvl8pPr marL="1595719" indent="0">
              <a:buNone/>
              <a:defRPr sz="798">
                <a:solidFill>
                  <a:schemeClr val="tx1">
                    <a:tint val="75000"/>
                  </a:schemeClr>
                </a:solidFill>
              </a:defRPr>
            </a:lvl8pPr>
            <a:lvl9pPr marL="1823679" indent="0">
              <a:buNone/>
              <a:defRPr sz="7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AF73-EC52-884D-9293-BBCB90958CDE}" type="datetimeFigureOut">
              <a:rPr lang="es-AR" smtClean="0"/>
              <a:pPr/>
              <a:t>23/4/2020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CC45-0405-CE40-9525-2C203029EA0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14238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8554" y="910277"/>
            <a:ext cx="2587427" cy="2169625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82082" y="910277"/>
            <a:ext cx="2587427" cy="2169625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AF73-EC52-884D-9293-BBCB90958CDE}" type="datetimeFigureOut">
              <a:rPr lang="es-AR" smtClean="0"/>
              <a:pPr/>
              <a:t>23/4/2020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CC45-0405-CE40-9525-2C203029EA0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25276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47" y="182056"/>
            <a:ext cx="5250954" cy="6609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347" y="838246"/>
            <a:ext cx="2575536" cy="410812"/>
          </a:xfrm>
        </p:spPr>
        <p:txBody>
          <a:bodyPr anchor="b"/>
          <a:lstStyle>
            <a:lvl1pPr marL="0" indent="0">
              <a:buNone/>
              <a:defRPr sz="1197" b="1"/>
            </a:lvl1pPr>
            <a:lvl2pPr marL="227960" indent="0">
              <a:buNone/>
              <a:defRPr sz="997" b="1"/>
            </a:lvl2pPr>
            <a:lvl3pPr marL="455920" indent="0">
              <a:buNone/>
              <a:defRPr sz="897" b="1"/>
            </a:lvl3pPr>
            <a:lvl4pPr marL="683880" indent="0">
              <a:buNone/>
              <a:defRPr sz="798" b="1"/>
            </a:lvl4pPr>
            <a:lvl5pPr marL="911840" indent="0">
              <a:buNone/>
              <a:defRPr sz="798" b="1"/>
            </a:lvl5pPr>
            <a:lvl6pPr marL="1139800" indent="0">
              <a:buNone/>
              <a:defRPr sz="798" b="1"/>
            </a:lvl6pPr>
            <a:lvl7pPr marL="1367760" indent="0">
              <a:buNone/>
              <a:defRPr sz="798" b="1"/>
            </a:lvl7pPr>
            <a:lvl8pPr marL="1595719" indent="0">
              <a:buNone/>
              <a:defRPr sz="798" b="1"/>
            </a:lvl8pPr>
            <a:lvl9pPr marL="1823679" indent="0">
              <a:buNone/>
              <a:defRPr sz="798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347" y="1249058"/>
            <a:ext cx="2575536" cy="1837177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82082" y="838246"/>
            <a:ext cx="2588220" cy="410812"/>
          </a:xfrm>
        </p:spPr>
        <p:txBody>
          <a:bodyPr anchor="b"/>
          <a:lstStyle>
            <a:lvl1pPr marL="0" indent="0">
              <a:buNone/>
              <a:defRPr sz="1197" b="1"/>
            </a:lvl1pPr>
            <a:lvl2pPr marL="227960" indent="0">
              <a:buNone/>
              <a:defRPr sz="997" b="1"/>
            </a:lvl2pPr>
            <a:lvl3pPr marL="455920" indent="0">
              <a:buNone/>
              <a:defRPr sz="897" b="1"/>
            </a:lvl3pPr>
            <a:lvl4pPr marL="683880" indent="0">
              <a:buNone/>
              <a:defRPr sz="798" b="1"/>
            </a:lvl4pPr>
            <a:lvl5pPr marL="911840" indent="0">
              <a:buNone/>
              <a:defRPr sz="798" b="1"/>
            </a:lvl5pPr>
            <a:lvl6pPr marL="1139800" indent="0">
              <a:buNone/>
              <a:defRPr sz="798" b="1"/>
            </a:lvl6pPr>
            <a:lvl7pPr marL="1367760" indent="0">
              <a:buNone/>
              <a:defRPr sz="798" b="1"/>
            </a:lvl7pPr>
            <a:lvl8pPr marL="1595719" indent="0">
              <a:buNone/>
              <a:defRPr sz="798" b="1"/>
            </a:lvl8pPr>
            <a:lvl9pPr marL="1823679" indent="0">
              <a:buNone/>
              <a:defRPr sz="798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82082" y="1249058"/>
            <a:ext cx="2588220" cy="1837177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AF73-EC52-884D-9293-BBCB90958CDE}" type="datetimeFigureOut">
              <a:rPr lang="es-AR" smtClean="0"/>
              <a:pPr/>
              <a:t>23/4/2020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CC45-0405-CE40-9525-2C203029EA0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81890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AF73-EC52-884D-9293-BBCB90958CDE}" type="datetimeFigureOut">
              <a:rPr lang="es-AR" smtClean="0"/>
              <a:pPr/>
              <a:t>23/4/2020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CC45-0405-CE40-9525-2C203029EA0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71997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AF73-EC52-884D-9293-BBCB90958CDE}" type="datetimeFigureOut">
              <a:rPr lang="es-AR" smtClean="0"/>
              <a:pPr/>
              <a:t>23/4/2020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CC45-0405-CE40-9525-2C203029EA0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34028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47" y="227965"/>
            <a:ext cx="1963559" cy="797878"/>
          </a:xfrm>
        </p:spPr>
        <p:txBody>
          <a:bodyPr anchor="b"/>
          <a:lstStyle>
            <a:lvl1pPr>
              <a:defRPr sz="159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220" y="492341"/>
            <a:ext cx="3082082" cy="2430044"/>
          </a:xfrm>
        </p:spPr>
        <p:txBody>
          <a:bodyPr/>
          <a:lstStyle>
            <a:lvl1pPr>
              <a:defRPr sz="1596"/>
            </a:lvl1pPr>
            <a:lvl2pPr>
              <a:defRPr sz="1396"/>
            </a:lvl2pPr>
            <a:lvl3pPr>
              <a:defRPr sz="1197"/>
            </a:lvl3pPr>
            <a:lvl4pPr>
              <a:defRPr sz="997"/>
            </a:lvl4pPr>
            <a:lvl5pPr>
              <a:defRPr sz="997"/>
            </a:lvl5pPr>
            <a:lvl6pPr>
              <a:defRPr sz="997"/>
            </a:lvl6pPr>
            <a:lvl7pPr>
              <a:defRPr sz="997"/>
            </a:lvl7pPr>
            <a:lvl8pPr>
              <a:defRPr sz="997"/>
            </a:lvl8pPr>
            <a:lvl9pPr>
              <a:defRPr sz="997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347" y="1025843"/>
            <a:ext cx="1963559" cy="1900500"/>
          </a:xfrm>
        </p:spPr>
        <p:txBody>
          <a:bodyPr/>
          <a:lstStyle>
            <a:lvl1pPr marL="0" indent="0">
              <a:buNone/>
              <a:defRPr sz="798"/>
            </a:lvl1pPr>
            <a:lvl2pPr marL="227960" indent="0">
              <a:buNone/>
              <a:defRPr sz="698"/>
            </a:lvl2pPr>
            <a:lvl3pPr marL="455920" indent="0">
              <a:buNone/>
              <a:defRPr sz="598"/>
            </a:lvl3pPr>
            <a:lvl4pPr marL="683880" indent="0">
              <a:buNone/>
              <a:defRPr sz="499"/>
            </a:lvl4pPr>
            <a:lvl5pPr marL="911840" indent="0">
              <a:buNone/>
              <a:defRPr sz="499"/>
            </a:lvl5pPr>
            <a:lvl6pPr marL="1139800" indent="0">
              <a:buNone/>
              <a:defRPr sz="499"/>
            </a:lvl6pPr>
            <a:lvl7pPr marL="1367760" indent="0">
              <a:buNone/>
              <a:defRPr sz="499"/>
            </a:lvl7pPr>
            <a:lvl8pPr marL="1595719" indent="0">
              <a:buNone/>
              <a:defRPr sz="499"/>
            </a:lvl8pPr>
            <a:lvl9pPr marL="1823679" indent="0">
              <a:buNone/>
              <a:defRPr sz="499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AF73-EC52-884D-9293-BBCB90958CDE}" type="datetimeFigureOut">
              <a:rPr lang="es-AR" smtClean="0"/>
              <a:pPr/>
              <a:t>23/4/2020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CC45-0405-CE40-9525-2C203029EA0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50415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47" y="227965"/>
            <a:ext cx="1963559" cy="797878"/>
          </a:xfrm>
        </p:spPr>
        <p:txBody>
          <a:bodyPr anchor="b"/>
          <a:lstStyle>
            <a:lvl1pPr>
              <a:defRPr sz="159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220" y="492341"/>
            <a:ext cx="3082082" cy="2430044"/>
          </a:xfrm>
        </p:spPr>
        <p:txBody>
          <a:bodyPr anchor="t"/>
          <a:lstStyle>
            <a:lvl1pPr marL="0" indent="0">
              <a:buNone/>
              <a:defRPr sz="1596"/>
            </a:lvl1pPr>
            <a:lvl2pPr marL="227960" indent="0">
              <a:buNone/>
              <a:defRPr sz="1396"/>
            </a:lvl2pPr>
            <a:lvl3pPr marL="455920" indent="0">
              <a:buNone/>
              <a:defRPr sz="1197"/>
            </a:lvl3pPr>
            <a:lvl4pPr marL="683880" indent="0">
              <a:buNone/>
              <a:defRPr sz="997"/>
            </a:lvl4pPr>
            <a:lvl5pPr marL="911840" indent="0">
              <a:buNone/>
              <a:defRPr sz="997"/>
            </a:lvl5pPr>
            <a:lvl6pPr marL="1139800" indent="0">
              <a:buNone/>
              <a:defRPr sz="997"/>
            </a:lvl6pPr>
            <a:lvl7pPr marL="1367760" indent="0">
              <a:buNone/>
              <a:defRPr sz="997"/>
            </a:lvl7pPr>
            <a:lvl8pPr marL="1595719" indent="0">
              <a:buNone/>
              <a:defRPr sz="997"/>
            </a:lvl8pPr>
            <a:lvl9pPr marL="1823679" indent="0">
              <a:buNone/>
              <a:defRPr sz="99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347" y="1025843"/>
            <a:ext cx="1963559" cy="1900500"/>
          </a:xfrm>
        </p:spPr>
        <p:txBody>
          <a:bodyPr/>
          <a:lstStyle>
            <a:lvl1pPr marL="0" indent="0">
              <a:buNone/>
              <a:defRPr sz="798"/>
            </a:lvl1pPr>
            <a:lvl2pPr marL="227960" indent="0">
              <a:buNone/>
              <a:defRPr sz="698"/>
            </a:lvl2pPr>
            <a:lvl3pPr marL="455920" indent="0">
              <a:buNone/>
              <a:defRPr sz="598"/>
            </a:lvl3pPr>
            <a:lvl4pPr marL="683880" indent="0">
              <a:buNone/>
              <a:defRPr sz="499"/>
            </a:lvl4pPr>
            <a:lvl5pPr marL="911840" indent="0">
              <a:buNone/>
              <a:defRPr sz="499"/>
            </a:lvl5pPr>
            <a:lvl6pPr marL="1139800" indent="0">
              <a:buNone/>
              <a:defRPr sz="499"/>
            </a:lvl6pPr>
            <a:lvl7pPr marL="1367760" indent="0">
              <a:buNone/>
              <a:defRPr sz="499"/>
            </a:lvl7pPr>
            <a:lvl8pPr marL="1595719" indent="0">
              <a:buNone/>
              <a:defRPr sz="499"/>
            </a:lvl8pPr>
            <a:lvl9pPr marL="1823679" indent="0">
              <a:buNone/>
              <a:defRPr sz="499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AF73-EC52-884D-9293-BBCB90958CDE}" type="datetimeFigureOut">
              <a:rPr lang="es-AR" smtClean="0"/>
              <a:pPr/>
              <a:t>23/4/2020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CC45-0405-CE40-9525-2C203029EA0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13604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8555" y="182056"/>
            <a:ext cx="5250954" cy="660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555" y="910277"/>
            <a:ext cx="5250954" cy="216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8554" y="3169347"/>
            <a:ext cx="1369814" cy="182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EAF73-EC52-884D-9293-BBCB90958CDE}" type="datetimeFigureOut">
              <a:rPr lang="es-AR" smtClean="0"/>
              <a:pPr/>
              <a:t>23/4/2020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671" y="3169347"/>
            <a:ext cx="2054721" cy="182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99695" y="3169347"/>
            <a:ext cx="1369814" cy="182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4CC45-0405-CE40-9525-2C203029EA0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95320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5920" rtl="0" eaLnBrk="1" latinLnBrk="0" hangingPunct="1">
        <a:lnSpc>
          <a:spcPct val="90000"/>
        </a:lnSpc>
        <a:spcBef>
          <a:spcPct val="0"/>
        </a:spcBef>
        <a:buNone/>
        <a:defRPr sz="21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980" indent="-113980" algn="l" defTabSz="45592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396" kern="1200">
          <a:solidFill>
            <a:schemeClr val="tx1"/>
          </a:solidFill>
          <a:latin typeface="+mn-lt"/>
          <a:ea typeface="+mn-ea"/>
          <a:cs typeface="+mn-cs"/>
        </a:defRPr>
      </a:lvl1pPr>
      <a:lvl2pPr marL="341940" indent="-113980" algn="l" defTabSz="455920" rtl="0" eaLnBrk="1" latinLnBrk="0" hangingPunct="1">
        <a:lnSpc>
          <a:spcPct val="90000"/>
        </a:lnSpc>
        <a:spcBef>
          <a:spcPts val="249"/>
        </a:spcBef>
        <a:buFont typeface="Arial" panose="020B0604020202020204" pitchFamily="34" charset="0"/>
        <a:buChar char="•"/>
        <a:defRPr sz="1197" kern="1200">
          <a:solidFill>
            <a:schemeClr val="tx1"/>
          </a:solidFill>
          <a:latin typeface="+mn-lt"/>
          <a:ea typeface="+mn-ea"/>
          <a:cs typeface="+mn-cs"/>
        </a:defRPr>
      </a:lvl2pPr>
      <a:lvl3pPr marL="569900" indent="-113980" algn="l" defTabSz="455920" rtl="0" eaLnBrk="1" latinLnBrk="0" hangingPunct="1">
        <a:lnSpc>
          <a:spcPct val="90000"/>
        </a:lnSpc>
        <a:spcBef>
          <a:spcPts val="249"/>
        </a:spcBef>
        <a:buFont typeface="Arial" panose="020B0604020202020204" pitchFamily="34" charset="0"/>
        <a:buChar char="•"/>
        <a:defRPr sz="997" kern="1200">
          <a:solidFill>
            <a:schemeClr val="tx1"/>
          </a:solidFill>
          <a:latin typeface="+mn-lt"/>
          <a:ea typeface="+mn-ea"/>
          <a:cs typeface="+mn-cs"/>
        </a:defRPr>
      </a:lvl3pPr>
      <a:lvl4pPr marL="797860" indent="-113980" algn="l" defTabSz="455920" rtl="0" eaLnBrk="1" latinLnBrk="0" hangingPunct="1">
        <a:lnSpc>
          <a:spcPct val="90000"/>
        </a:lnSpc>
        <a:spcBef>
          <a:spcPts val="249"/>
        </a:spcBef>
        <a:buFont typeface="Arial" panose="020B0604020202020204" pitchFamily="34" charset="0"/>
        <a:buChar char="•"/>
        <a:defRPr sz="897" kern="1200">
          <a:solidFill>
            <a:schemeClr val="tx1"/>
          </a:solidFill>
          <a:latin typeface="+mn-lt"/>
          <a:ea typeface="+mn-ea"/>
          <a:cs typeface="+mn-cs"/>
        </a:defRPr>
      </a:lvl4pPr>
      <a:lvl5pPr marL="1025820" indent="-113980" algn="l" defTabSz="455920" rtl="0" eaLnBrk="1" latinLnBrk="0" hangingPunct="1">
        <a:lnSpc>
          <a:spcPct val="90000"/>
        </a:lnSpc>
        <a:spcBef>
          <a:spcPts val="249"/>
        </a:spcBef>
        <a:buFont typeface="Arial" panose="020B0604020202020204" pitchFamily="34" charset="0"/>
        <a:buChar char="•"/>
        <a:defRPr sz="897" kern="1200">
          <a:solidFill>
            <a:schemeClr val="tx1"/>
          </a:solidFill>
          <a:latin typeface="+mn-lt"/>
          <a:ea typeface="+mn-ea"/>
          <a:cs typeface="+mn-cs"/>
        </a:defRPr>
      </a:lvl5pPr>
      <a:lvl6pPr marL="1253780" indent="-113980" algn="l" defTabSz="455920" rtl="0" eaLnBrk="1" latinLnBrk="0" hangingPunct="1">
        <a:lnSpc>
          <a:spcPct val="90000"/>
        </a:lnSpc>
        <a:spcBef>
          <a:spcPts val="249"/>
        </a:spcBef>
        <a:buFont typeface="Arial" panose="020B0604020202020204" pitchFamily="34" charset="0"/>
        <a:buChar char="•"/>
        <a:defRPr sz="897" kern="1200">
          <a:solidFill>
            <a:schemeClr val="tx1"/>
          </a:solidFill>
          <a:latin typeface="+mn-lt"/>
          <a:ea typeface="+mn-ea"/>
          <a:cs typeface="+mn-cs"/>
        </a:defRPr>
      </a:lvl6pPr>
      <a:lvl7pPr marL="1481739" indent="-113980" algn="l" defTabSz="455920" rtl="0" eaLnBrk="1" latinLnBrk="0" hangingPunct="1">
        <a:lnSpc>
          <a:spcPct val="90000"/>
        </a:lnSpc>
        <a:spcBef>
          <a:spcPts val="249"/>
        </a:spcBef>
        <a:buFont typeface="Arial" panose="020B0604020202020204" pitchFamily="34" charset="0"/>
        <a:buChar char="•"/>
        <a:defRPr sz="897" kern="1200">
          <a:solidFill>
            <a:schemeClr val="tx1"/>
          </a:solidFill>
          <a:latin typeface="+mn-lt"/>
          <a:ea typeface="+mn-ea"/>
          <a:cs typeface="+mn-cs"/>
        </a:defRPr>
      </a:lvl7pPr>
      <a:lvl8pPr marL="1709699" indent="-113980" algn="l" defTabSz="455920" rtl="0" eaLnBrk="1" latinLnBrk="0" hangingPunct="1">
        <a:lnSpc>
          <a:spcPct val="90000"/>
        </a:lnSpc>
        <a:spcBef>
          <a:spcPts val="249"/>
        </a:spcBef>
        <a:buFont typeface="Arial" panose="020B0604020202020204" pitchFamily="34" charset="0"/>
        <a:buChar char="•"/>
        <a:defRPr sz="897" kern="1200">
          <a:solidFill>
            <a:schemeClr val="tx1"/>
          </a:solidFill>
          <a:latin typeface="+mn-lt"/>
          <a:ea typeface="+mn-ea"/>
          <a:cs typeface="+mn-cs"/>
        </a:defRPr>
      </a:lvl8pPr>
      <a:lvl9pPr marL="1937659" indent="-113980" algn="l" defTabSz="455920" rtl="0" eaLnBrk="1" latinLnBrk="0" hangingPunct="1">
        <a:lnSpc>
          <a:spcPct val="90000"/>
        </a:lnSpc>
        <a:spcBef>
          <a:spcPts val="249"/>
        </a:spcBef>
        <a:buFont typeface="Arial" panose="020B0604020202020204" pitchFamily="34" charset="0"/>
        <a:buChar char="•"/>
        <a:defRPr sz="8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20" rtl="0" eaLnBrk="1" latinLnBrk="0" hangingPunct="1">
        <a:defRPr sz="897" kern="1200">
          <a:solidFill>
            <a:schemeClr val="tx1"/>
          </a:solidFill>
          <a:latin typeface="+mn-lt"/>
          <a:ea typeface="+mn-ea"/>
          <a:cs typeface="+mn-cs"/>
        </a:defRPr>
      </a:lvl1pPr>
      <a:lvl2pPr marL="227960" algn="l" defTabSz="455920" rtl="0" eaLnBrk="1" latinLnBrk="0" hangingPunct="1">
        <a:defRPr sz="897" kern="1200">
          <a:solidFill>
            <a:schemeClr val="tx1"/>
          </a:solidFill>
          <a:latin typeface="+mn-lt"/>
          <a:ea typeface="+mn-ea"/>
          <a:cs typeface="+mn-cs"/>
        </a:defRPr>
      </a:lvl2pPr>
      <a:lvl3pPr marL="455920" algn="l" defTabSz="455920" rtl="0" eaLnBrk="1" latinLnBrk="0" hangingPunct="1">
        <a:defRPr sz="897" kern="1200">
          <a:solidFill>
            <a:schemeClr val="tx1"/>
          </a:solidFill>
          <a:latin typeface="+mn-lt"/>
          <a:ea typeface="+mn-ea"/>
          <a:cs typeface="+mn-cs"/>
        </a:defRPr>
      </a:lvl3pPr>
      <a:lvl4pPr marL="683880" algn="l" defTabSz="455920" rtl="0" eaLnBrk="1" latinLnBrk="0" hangingPunct="1">
        <a:defRPr sz="897" kern="1200">
          <a:solidFill>
            <a:schemeClr val="tx1"/>
          </a:solidFill>
          <a:latin typeface="+mn-lt"/>
          <a:ea typeface="+mn-ea"/>
          <a:cs typeface="+mn-cs"/>
        </a:defRPr>
      </a:lvl4pPr>
      <a:lvl5pPr marL="911840" algn="l" defTabSz="455920" rtl="0" eaLnBrk="1" latinLnBrk="0" hangingPunct="1">
        <a:defRPr sz="897" kern="1200">
          <a:solidFill>
            <a:schemeClr val="tx1"/>
          </a:solidFill>
          <a:latin typeface="+mn-lt"/>
          <a:ea typeface="+mn-ea"/>
          <a:cs typeface="+mn-cs"/>
        </a:defRPr>
      </a:lvl5pPr>
      <a:lvl6pPr marL="1139800" algn="l" defTabSz="455920" rtl="0" eaLnBrk="1" latinLnBrk="0" hangingPunct="1">
        <a:defRPr sz="897" kern="1200">
          <a:solidFill>
            <a:schemeClr val="tx1"/>
          </a:solidFill>
          <a:latin typeface="+mn-lt"/>
          <a:ea typeface="+mn-ea"/>
          <a:cs typeface="+mn-cs"/>
        </a:defRPr>
      </a:lvl6pPr>
      <a:lvl7pPr marL="1367760" algn="l" defTabSz="455920" rtl="0" eaLnBrk="1" latinLnBrk="0" hangingPunct="1">
        <a:defRPr sz="897" kern="1200">
          <a:solidFill>
            <a:schemeClr val="tx1"/>
          </a:solidFill>
          <a:latin typeface="+mn-lt"/>
          <a:ea typeface="+mn-ea"/>
          <a:cs typeface="+mn-cs"/>
        </a:defRPr>
      </a:lvl7pPr>
      <a:lvl8pPr marL="1595719" algn="l" defTabSz="455920" rtl="0" eaLnBrk="1" latinLnBrk="0" hangingPunct="1">
        <a:defRPr sz="897" kern="1200">
          <a:solidFill>
            <a:schemeClr val="tx1"/>
          </a:solidFill>
          <a:latin typeface="+mn-lt"/>
          <a:ea typeface="+mn-ea"/>
          <a:cs typeface="+mn-cs"/>
        </a:defRPr>
      </a:lvl8pPr>
      <a:lvl9pPr marL="1823679" algn="l" defTabSz="455920" rtl="0" eaLnBrk="1" latinLnBrk="0" hangingPunct="1">
        <a:defRPr sz="8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25355E-042A-754D-AFA1-186952C8E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8" y="-1"/>
            <a:ext cx="6079067" cy="3419475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B932E7E-6190-7449-A307-4456A2436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" y="570"/>
            <a:ext cx="6079067" cy="34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07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BEBCB7B-CF8B-4743-AFB1-D33394FCC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" y="0"/>
            <a:ext cx="6079067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59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FD5EF80-B880-4645-8B84-196731621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74"/>
            <a:ext cx="6088063" cy="341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90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3599C6-5D58-CB44-BB74-E51C11D1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" y="-1"/>
            <a:ext cx="6079067" cy="3419475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29BB163-386E-9A45-ADFF-379260ACE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"/>
            <a:ext cx="6088063" cy="34181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12046" y="3217379"/>
            <a:ext cx="17286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rgbClr val="002060"/>
                </a:solidFill>
              </a:rPr>
              <a:t>*Puntos geográficos ilustrativos</a:t>
            </a:r>
            <a:endParaRPr lang="es-AR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170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DBF014-EA70-2E44-BC2B-B4257D87B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" y="0"/>
            <a:ext cx="6079067" cy="3419475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E249ABB-9F13-0D49-9D07-3F88407C2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" y="570"/>
            <a:ext cx="6079067" cy="341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379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64175F-B4C0-B240-887C-DCF32AD5B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" y="0"/>
            <a:ext cx="6079067" cy="3419475"/>
          </a:xfrm>
        </p:spPr>
        <p:txBody>
          <a:bodyPr/>
          <a:lstStyle/>
          <a:p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F5653C4-A066-3E47-B4DF-534F4D82F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" y="1852"/>
            <a:ext cx="6079067" cy="341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34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7025" y="794260"/>
            <a:ext cx="53328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200" dirty="0">
                <a:latin typeface="Trebuchet MS" panose="020B0603020202020204" pitchFamily="34" charset="0"/>
              </a:rPr>
              <a:t>Hola buenos </a:t>
            </a:r>
            <a:r>
              <a:rPr lang="es-AR" sz="1200" dirty="0" err="1">
                <a:latin typeface="Trebuchet MS" panose="020B0603020202020204" pitchFamily="34" charset="0"/>
              </a:rPr>
              <a:t>dias</a:t>
            </a:r>
            <a:r>
              <a:rPr lang="es-AR" sz="1200" dirty="0">
                <a:latin typeface="Trebuchet MS" panose="020B0603020202020204" pitchFamily="34" charset="0"/>
              </a:rPr>
              <a:t> </a:t>
            </a:r>
            <a:r>
              <a:rPr lang="es-AR" sz="1200" dirty="0" err="1">
                <a:latin typeface="Trebuchet MS" panose="020B0603020202020204" pitchFamily="34" charset="0"/>
              </a:rPr>
              <a:t>erica</a:t>
            </a:r>
            <a:r>
              <a:rPr lang="es-AR" sz="1200" dirty="0">
                <a:latin typeface="Trebuchet MS" panose="020B0603020202020204" pitchFamily="34" charset="0"/>
              </a:rPr>
              <a:t>!!!</a:t>
            </a:r>
            <a:r>
              <a:rPr lang="es-AR" sz="1200" dirty="0" err="1">
                <a:latin typeface="Trebuchet MS" panose="020B0603020202020204" pitchFamily="34" charset="0"/>
              </a:rPr>
              <a:t>keria</a:t>
            </a:r>
            <a:r>
              <a:rPr lang="es-AR" sz="1200" dirty="0">
                <a:latin typeface="Trebuchet MS" panose="020B0603020202020204" pitchFamily="34" charset="0"/>
              </a:rPr>
              <a:t> agradecerte enormemente a vos y a la parroquia x ayudar a mi papa y su </a:t>
            </a:r>
            <a:r>
              <a:rPr lang="es-AR" sz="1200" dirty="0" err="1">
                <a:latin typeface="Trebuchet MS" panose="020B0603020202020204" pitchFamily="34" charset="0"/>
              </a:rPr>
              <a:t>señora,me</a:t>
            </a:r>
            <a:r>
              <a:rPr lang="es-AR" sz="1200" dirty="0">
                <a:latin typeface="Trebuchet MS" panose="020B0603020202020204" pitchFamily="34" charset="0"/>
              </a:rPr>
              <a:t> llamo hace un rato feliz </a:t>
            </a:r>
            <a:r>
              <a:rPr lang="es-AR" sz="1200" dirty="0" err="1">
                <a:latin typeface="Trebuchet MS" panose="020B0603020202020204" pitchFamily="34" charset="0"/>
              </a:rPr>
              <a:t>xq</a:t>
            </a:r>
            <a:r>
              <a:rPr lang="es-AR" sz="1200" dirty="0">
                <a:latin typeface="Trebuchet MS" panose="020B0603020202020204" pitchFamily="34" charset="0"/>
              </a:rPr>
              <a:t> le llevaron la caja de </a:t>
            </a:r>
            <a:r>
              <a:rPr lang="es-AR" sz="1200" dirty="0" err="1">
                <a:latin typeface="Trebuchet MS" panose="020B0603020202020204" pitchFamily="34" charset="0"/>
              </a:rPr>
              <a:t>mercaderia</a:t>
            </a:r>
            <a:r>
              <a:rPr lang="es-AR" sz="1200" dirty="0">
                <a:latin typeface="Trebuchet MS" panose="020B0603020202020204" pitchFamily="34" charset="0"/>
              </a:rPr>
              <a:t> se le notaba en el tono de vos la </a:t>
            </a:r>
            <a:r>
              <a:rPr lang="es-AR" sz="1200" dirty="0" err="1">
                <a:latin typeface="Trebuchet MS" panose="020B0603020202020204" pitchFamily="34" charset="0"/>
              </a:rPr>
              <a:t>alegria</a:t>
            </a:r>
            <a:r>
              <a:rPr lang="es-AR" sz="1200" dirty="0">
                <a:latin typeface="Trebuchet MS" panose="020B0603020202020204" pitchFamily="34" charset="0"/>
              </a:rPr>
              <a:t> </a:t>
            </a:r>
            <a:r>
              <a:rPr lang="es-AR" sz="1200" dirty="0" err="1">
                <a:latin typeface="Trebuchet MS" panose="020B0603020202020204" pitchFamily="34" charset="0"/>
              </a:rPr>
              <a:t>xq</a:t>
            </a:r>
            <a:r>
              <a:rPr lang="es-AR" sz="1200" dirty="0">
                <a:latin typeface="Trebuchet MS" panose="020B0603020202020204" pitchFamily="34" charset="0"/>
              </a:rPr>
              <a:t> se q para ellos es </a:t>
            </a:r>
            <a:r>
              <a:rPr lang="es-AR" sz="1200" dirty="0" err="1">
                <a:latin typeface="Trebuchet MS" panose="020B0603020202020204" pitchFamily="34" charset="0"/>
              </a:rPr>
              <a:t>muchisimo,mil</a:t>
            </a:r>
            <a:r>
              <a:rPr lang="es-AR" sz="1200" dirty="0">
                <a:latin typeface="Trebuchet MS" panose="020B0603020202020204" pitchFamily="34" charset="0"/>
              </a:rPr>
              <a:t> mil gracias y q dios los bendiga</a:t>
            </a:r>
            <a:r>
              <a:rPr lang="es-AR" sz="1200" dirty="0" smtClean="0">
                <a:latin typeface="Trebuchet MS" panose="020B0603020202020204" pitchFamily="34" charset="0"/>
              </a:rPr>
              <a:t>.</a:t>
            </a:r>
          </a:p>
          <a:p>
            <a:pPr algn="ctr"/>
            <a:endParaRPr lang="es-ES" sz="1200" dirty="0">
              <a:latin typeface="Trebuchet MS" panose="020B0603020202020204" pitchFamily="34" charset="0"/>
            </a:endParaRPr>
          </a:p>
          <a:p>
            <a:pPr algn="ctr"/>
            <a:r>
              <a:rPr lang="es-AR" sz="1200" dirty="0">
                <a:latin typeface="Trebuchet MS" panose="020B0603020202020204" pitchFamily="34" charset="0"/>
              </a:rPr>
              <a:t>Ayer cuando Mabel me comunicó lloré de emoción y hoy nuevamente. No pensé que con la lluvia pudiera venir Marcelo. Y la verdad es que ya no teníamos hoy para comer pero Dios nunca abandona. Y se </a:t>
            </a:r>
            <a:r>
              <a:rPr lang="es-AR" sz="1200" dirty="0" err="1">
                <a:latin typeface="Trebuchet MS" panose="020B0603020202020204" pitchFamily="34" charset="0"/>
              </a:rPr>
              <a:t>manifieata</a:t>
            </a:r>
            <a:r>
              <a:rPr lang="es-AR" sz="1200" dirty="0">
                <a:latin typeface="Trebuchet MS" panose="020B0603020202020204" pitchFamily="34" charset="0"/>
              </a:rPr>
              <a:t> en ustedes mi Cristo Resucitado.</a:t>
            </a:r>
          </a:p>
          <a:p>
            <a:pPr algn="ctr"/>
            <a:endParaRPr lang="es-AR" sz="1200" dirty="0">
              <a:latin typeface="Trebuchet MS" panose="020B0603020202020204" pitchFamily="34" charset="0"/>
            </a:endParaRPr>
          </a:p>
        </p:txBody>
      </p:sp>
      <p:pic>
        <p:nvPicPr>
          <p:cNvPr id="1028" name="Picture 4" descr="Para qué sirven las comillas? | Actualidad | Oj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21" t="25008"/>
          <a:stretch/>
        </p:blipFill>
        <p:spPr bwMode="auto">
          <a:xfrm>
            <a:off x="4064742" y="2282662"/>
            <a:ext cx="387118" cy="3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ara qué sirven las comillas? | Actualidad | Oj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242" b="28293"/>
          <a:stretch/>
        </p:blipFill>
        <p:spPr bwMode="auto">
          <a:xfrm>
            <a:off x="214974" y="606848"/>
            <a:ext cx="385728" cy="37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556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A7C022-B901-D34A-8A43-FAEC251D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" y="0"/>
            <a:ext cx="6079067" cy="3419475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9AAC462-B7ED-0D4A-9530-E1A7EE7C1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"/>
            <a:ext cx="6088063" cy="341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997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DF2D90-D567-9D41-9A93-EBC2273F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" y="-1"/>
            <a:ext cx="6079067" cy="3419475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88DE29F-974E-0748-A477-701A41D54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" y="0"/>
            <a:ext cx="6084001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985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08DA88A-36FF-8B49-908B-67BAF3CA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"/>
            <a:ext cx="6088063" cy="341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1941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E612D63-DF8E-6A4F-8E0F-B97C74704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" y="0"/>
            <a:ext cx="6072734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62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BACCB1-977C-4F45-885C-9DB6D994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" y="0"/>
            <a:ext cx="6079067" cy="3419475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2EBE568-F8AD-B241-9038-6B23FE169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" y="0"/>
            <a:ext cx="6079067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93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EA28B1B9-DD1A-0046-B08B-C2C4FEC6B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8" y="0"/>
            <a:ext cx="6079066" cy="3419475"/>
          </a:xfrm>
        </p:spPr>
      </p:pic>
    </p:spTree>
    <p:extLst>
      <p:ext uri="{BB962C8B-B14F-4D97-AF65-F5344CB8AC3E}">
        <p14:creationId xmlns:p14="http://schemas.microsoft.com/office/powerpoint/2010/main" xmlns="" val="237885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91AF0B9-D604-A643-9F95-524E32AB0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2" y="12033"/>
            <a:ext cx="6072734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1165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110</Words>
  <Application>Microsoft Office PowerPoint</Application>
  <PresentationFormat>Personalizado</PresentationFormat>
  <Paragraphs>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LO HOME</cp:lastModifiedBy>
  <cp:revision>28</cp:revision>
  <dcterms:created xsi:type="dcterms:W3CDTF">2020-04-06T21:09:47Z</dcterms:created>
  <dcterms:modified xsi:type="dcterms:W3CDTF">2020-04-23T17:19:32Z</dcterms:modified>
</cp:coreProperties>
</file>