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3" r:id="rId5"/>
  </p:sldIdLst>
  <p:sldSz cx="6729413" cy="5578475"/>
  <p:notesSz cx="6858000" cy="9144000"/>
  <p:defaultTextStyle>
    <a:defPPr>
      <a:defRPr lang="fr-FR"/>
    </a:defPPr>
    <a:lvl1pPr marL="0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0541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1081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1623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02164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52704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03245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53787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04327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7">
          <p15:clr>
            <a:srgbClr val="A4A3A4"/>
          </p15:clr>
        </p15:guide>
        <p15:guide id="2" pos="2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CB"/>
    <a:srgbClr val="291F4C"/>
    <a:srgbClr val="FED975"/>
    <a:srgbClr val="7578B6"/>
    <a:srgbClr val="EBEEF9"/>
    <a:srgbClr val="D5DBF3"/>
    <a:srgbClr val="B9A99C"/>
    <a:srgbClr val="E96E32"/>
    <a:srgbClr val="F8B239"/>
    <a:srgbClr val="8C5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574" y="62"/>
      </p:cViewPr>
      <p:guideLst>
        <p:guide orient="horz" pos="1757"/>
        <p:guide pos="2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28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12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84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50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63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ll.accor.com/event/allsafe.en.s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505" y="373078"/>
            <a:ext cx="6637730" cy="5403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ln>
                <a:noFill/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6692145" cy="557847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ln>
                <a:noFill/>
              </a:ln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52324" y="1267476"/>
            <a:ext cx="4055620" cy="3953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sz="1100" b="1" noProof="1" smtClean="0">
              <a:solidFill>
                <a:srgbClr val="6293CB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100" b="1" noProof="1" smtClean="0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Novotel Athènes </a:t>
            </a:r>
            <a:r>
              <a:rPr lang="en-US" sz="1100" b="1" noProof="1" smtClean="0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will </a:t>
            </a:r>
            <a:r>
              <a:rPr lang="en-US" sz="1100" b="1" noProof="1" smtClean="0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Stay </a:t>
            </a:r>
            <a:r>
              <a:rPr lang="en-US" sz="1100" b="1" noProof="1" smtClean="0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Open !</a:t>
            </a:r>
          </a:p>
          <a:p>
            <a:pPr algn="ctr">
              <a:lnSpc>
                <a:spcPct val="90000"/>
              </a:lnSpc>
            </a:pPr>
            <a:endParaRPr lang="en-US" sz="1100" b="1" noProof="1">
              <a:solidFill>
                <a:srgbClr val="6293CB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1000" noProof="1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At </a:t>
            </a:r>
            <a:r>
              <a:rPr lang="en-US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Welcoming, safeguarding and taking care of others is at the very heart of what we do and who we are. 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For that reason we will </a:t>
            </a:r>
            <a:r>
              <a:rPr lang="en-US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currently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Stay Open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and continue offering our best services, prioritizing the health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and safety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of our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Guests and Employees.  </a:t>
            </a:r>
            <a:endParaRPr lang="en-US" sz="1000" dirty="0" smtClean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n-US" sz="1000" dirty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To </a:t>
            </a:r>
            <a:r>
              <a:rPr lang="en-US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ensure guest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well-being, we follow all the Legislative Health Protocols and even further, we </a:t>
            </a:r>
            <a:r>
              <a:rPr lang="en-US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have increased our cleaning standards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by </a:t>
            </a:r>
            <a:r>
              <a:rPr lang="en-US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launching the </a:t>
            </a:r>
            <a:r>
              <a:rPr lang="en-US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  <a:hlinkClick r:id="rId2"/>
              </a:rPr>
              <a:t>ALLSAFE</a:t>
            </a:r>
            <a:r>
              <a:rPr lang="en-US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 Cleanliness and Prevention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Label by </a:t>
            </a:r>
            <a:r>
              <a:rPr lang="en-US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SGS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,  </a:t>
            </a:r>
            <a:r>
              <a:rPr lang="en-US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which represents some of the most stringent cleaning standards and operational protocols in the world of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hospitality.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noProof="1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/>
            <a:r>
              <a:rPr lang="en-US" sz="1000" noProof="1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Additionaly, through </a:t>
            </a:r>
            <a:r>
              <a:rPr lang="en-US" sz="1000" noProof="1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the partnership announced between </a:t>
            </a:r>
            <a:r>
              <a:rPr lang="en-US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</a:t>
            </a:r>
            <a:r>
              <a:rPr lang="en-US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CCOR</a:t>
            </a:r>
            <a:r>
              <a:rPr lang="en-US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and </a:t>
            </a:r>
            <a:r>
              <a:rPr lang="en-US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AXA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, we have the possibility to provide medical </a:t>
            </a:r>
            <a:r>
              <a:rPr lang="en-US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support across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to all our guests who need </a:t>
            </a:r>
            <a:r>
              <a:rPr lang="en-US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medical assistance during their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stay.</a:t>
            </a:r>
          </a:p>
          <a:p>
            <a:pPr algn="just"/>
            <a:endParaRPr lang="en-US" sz="1000" dirty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1000" noProof="1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At </a:t>
            </a:r>
            <a:r>
              <a:rPr lang="en-US" sz="1000" noProof="1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Novotel </a:t>
            </a:r>
            <a:r>
              <a:rPr lang="en-US" sz="1000" noProof="1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Athènes, during these </a:t>
            </a:r>
            <a:r>
              <a:rPr lang="en-US" sz="1000" noProof="1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difficult </a:t>
            </a:r>
            <a:r>
              <a:rPr lang="en-US" sz="1000" noProof="1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circumstances, we </a:t>
            </a:r>
            <a:r>
              <a:rPr lang="en-US" sz="1000" noProof="1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will continue to offer a safe </a:t>
            </a:r>
            <a:r>
              <a:rPr lang="en-US" sz="1000" noProof="1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and </a:t>
            </a:r>
            <a:r>
              <a:rPr lang="en-US" sz="1000" noProof="1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pleasand stay </a:t>
            </a:r>
            <a:r>
              <a:rPr lang="en-US" sz="1000" noProof="1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or business </a:t>
            </a:r>
            <a:r>
              <a:rPr lang="en-US" sz="1000" noProof="1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meeting</a:t>
            </a:r>
            <a:r>
              <a:rPr lang="en-US" sz="1000" noProof="1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sz="1000" noProof="1" smtClean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000" noProof="1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We do remain at your disposal for any question or any accommodation and meeting needs may </a:t>
            </a:r>
            <a:r>
              <a:rPr lang="en-US" sz="1000" noProof="1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have.</a:t>
            </a:r>
            <a:endParaRPr lang="en-US" sz="1000" noProof="1" smtClean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000" noProof="1" smtClean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000" b="1" noProof="1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Keep Safe – Keep Healthy </a:t>
            </a:r>
          </a:p>
          <a:p>
            <a:pPr>
              <a:lnSpc>
                <a:spcPct val="90000"/>
              </a:lnSpc>
            </a:pPr>
            <a:endParaRPr lang="en-US" sz="1000" noProof="1" smtClean="0">
              <a:solidFill>
                <a:schemeClr val="tx2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900" noProof="1">
              <a:solidFill>
                <a:schemeClr val="tx2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900" noProof="1" smtClean="0">
              <a:solidFill>
                <a:schemeClr val="tx2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b="5247"/>
          <a:stretch/>
        </p:blipFill>
        <p:spPr>
          <a:xfrm>
            <a:off x="0" y="1281368"/>
            <a:ext cx="2546110" cy="42971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83" y="95847"/>
            <a:ext cx="1681145" cy="9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or_TargetBrandTaxHTField0 xmlns="538A6C54-D1F0-451D-883A-5C6DF25E4DD7">
      <Terms xmlns="http://schemas.microsoft.com/office/infopath/2007/PartnerControls"/>
    </Accor_TargetBrandTaxHTField0>
    <Accor_SecurityProfile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profils</TermName>
          <TermId xmlns="http://schemas.microsoft.com/office/infopath/2007/PartnerControls">ed12ac3b-1bea-4aaf-b48c-a198d3630126</TermId>
        </TermInfo>
      </Terms>
    </Accor_SecurityProfileTaxHTField0>
    <Accor_TargetManagerStatusTaxHTField0 xmlns="538A6C54-D1F0-451D-883A-5C6DF25E4DD7">
      <Terms xmlns="http://schemas.microsoft.com/office/infopath/2007/PartnerControls"/>
    </Accor_TargetManagerStatusTaxHTField0>
    <Accor_SecurityManagerStatus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statuts manager</TermName>
          <TermId xmlns="http://schemas.microsoft.com/office/infopath/2007/PartnerControls">007fc08f-1541-4b63-a673-3ed92ea92db2</TermId>
        </TermInfo>
      </Terms>
    </Accor_SecurityManagerStatusTaxHTField0>
    <Accor_Description xmlns="538A6C54-D1F0-451D-883A-5C6DF25E4DD7" xsi:nil="true"/>
    <Accor_TargetDomainTaxHTField0 xmlns="538A6C54-D1F0-451D-883A-5C6DF25E4DD7">
      <Terms xmlns="http://schemas.microsoft.com/office/infopath/2007/PartnerControls"/>
    </Accor_TargetDomainTaxHTField0>
    <Accor_ContentLanguages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115e359d-49c2-4bab-8ebd-3bd1fa8495be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39a6406a-8106-41ed-a80f-afe85bf75bab</TermId>
        </TermInfo>
      </Terms>
    </Accor_ContentLanguagesTaxHTField0>
    <Accor_SecurityBrand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Novotel</TermName>
          <TermId xmlns="http://schemas.microsoft.com/office/infopath/2007/PartnerControls">4aaf99c5-388f-4ee4-9f7e-1ab72751245e</TermId>
        </TermInfo>
        <TermInfo xmlns="http://schemas.microsoft.com/office/infopath/2007/PartnerControls">
          <TermName xmlns="http://schemas.microsoft.com/office/infopath/2007/PartnerControls"> Suite Novotel</TermName>
          <TermId xmlns="http://schemas.microsoft.com/office/infopath/2007/PartnerControls">44477496-81e6-446b-884c-cd3d9c751bcd</TermId>
        </TermInfo>
      </Terms>
    </Accor_SecurityBrandTaxHTField0>
    <Accor_TargetCountryTaxHTField0 xmlns="538A6C54-D1F0-451D-883A-5C6DF25E4DD7">
      <Terms xmlns="http://schemas.microsoft.com/office/infopath/2007/PartnerControls"/>
    </Accor_TargetCountryTaxHTField0>
    <Accor_SecurityCountry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pays</TermName>
          <TermId xmlns="http://schemas.microsoft.com/office/infopath/2007/PartnerControls">43385cd7-f979-4c00-9969-fe5589b31871</TermId>
        </TermInfo>
      </Terms>
    </Accor_SecurityCountryTaxHTField0>
    <Accor_TargetProfileTaxHTField0 xmlns="538A6C54-D1F0-451D-883A-5C6DF25E4DD7">
      <Terms xmlns="http://schemas.microsoft.com/office/infopath/2007/PartnerControls"/>
    </Accor_TargetProfileTaxHTField0>
    <Accor_TargetManagementModeTaxHTField0 xmlns="538A6C54-D1F0-451D-883A-5C6DF25E4DD7">
      <Terms xmlns="http://schemas.microsoft.com/office/infopath/2007/PartnerControls"/>
    </Accor_TargetManagementModeTaxHTField0>
    <Accor_KeywordsTaxHTField0 xmlns="538A6C54-D1F0-451D-883A-5C6DF25E4DD7">
      <Terms xmlns="http://schemas.microsoft.com/office/infopath/2007/PartnerControls"/>
    </Accor_KeywordsTaxHTField0>
    <Accor_PublishingDate xmlns="538A6C54-D1F0-451D-883A-5C6DF25E4DD7">2015-04-02T22:00:00+00:00</Accor_PublishingDate>
    <Accor_SecurityManagementMode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modes de gestion</TermName>
          <TermId xmlns="http://schemas.microsoft.com/office/infopath/2007/PartnerControls">edb2df1d-b7d8-4006-86c0-8f64d6eb931b</TermId>
        </TermInfo>
      </Terms>
    </Accor_SecurityManagementMode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ccor Document" ma:contentTypeID="0x010100983A746FF00B47FFB954EAAE9B30B588009A41F1DA914CB741BE1D692494EF97FA" ma:contentTypeVersion="0" ma:contentTypeDescription="Accor Document Content Type" ma:contentTypeScope="" ma:versionID="d6e3011b02c68c71e70d9eb31a4d8169">
  <xsd:schema xmlns:xsd="http://www.w3.org/2001/XMLSchema" xmlns:xs="http://www.w3.org/2001/XMLSchema" xmlns:p="http://schemas.microsoft.com/office/2006/metadata/properties" xmlns:ns2="538A6C54-D1F0-451D-883A-5C6DF25E4DD7" targetNamespace="http://schemas.microsoft.com/office/2006/metadata/properties" ma:root="true" ma:fieldsID="a09aeca84437b48ec6407e92a09bcb9c" ns2:_="">
    <xsd:import namespace="538A6C54-D1F0-451D-883A-5C6DF25E4DD7"/>
    <xsd:element name="properties">
      <xsd:complexType>
        <xsd:sequence>
          <xsd:element name="documentManagement">
            <xsd:complexType>
              <xsd:all>
                <xsd:element ref="ns2:Accor_Description" minOccurs="0"/>
                <xsd:element ref="ns2:Accor_ContentLanguagesTaxHTField0" minOccurs="0"/>
                <xsd:element ref="ns2:Accor_PublishingDate"/>
                <xsd:element ref="ns2:Accor_SecurityProfileTaxHTField0" minOccurs="0"/>
                <xsd:element ref="ns2:Accor_SecurityBrandTaxHTField0" minOccurs="0"/>
                <xsd:element ref="ns2:Accor_SecurityManagementModeTaxHTField0" minOccurs="0"/>
                <xsd:element ref="ns2:Accor_SecurityCountryTaxHTField0" minOccurs="0"/>
                <xsd:element ref="ns2:Accor_SecurityManagerStatusTaxHTField0" minOccurs="0"/>
                <xsd:element ref="ns2:Accor_TargetDomainTaxHTField0" minOccurs="0"/>
                <xsd:element ref="ns2:Accor_TargetProfileTaxHTField0" minOccurs="0"/>
                <xsd:element ref="ns2:Accor_TargetBrandTaxHTField0" minOccurs="0"/>
                <xsd:element ref="ns2:Accor_TargetManagementModeTaxHTField0" minOccurs="0"/>
                <xsd:element ref="ns2:Accor_TargetCountryTaxHTField0" minOccurs="0"/>
                <xsd:element ref="ns2:Accor_TargetManagerStatusTaxHTField0" minOccurs="0"/>
                <xsd:element ref="ns2:Accor_Keyword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A6C54-D1F0-451D-883A-5C6DF25E4DD7" elementFormDefault="qualified">
    <xsd:import namespace="http://schemas.microsoft.com/office/2006/documentManagement/types"/>
    <xsd:import namespace="http://schemas.microsoft.com/office/infopath/2007/PartnerControls"/>
    <xsd:element name="Accor_Description" ma:index="8" nillable="true" ma:displayName="Description" ma:internalName="Accor_Description">
      <xsd:simpleType>
        <xsd:restriction base="dms:Note">
          <xsd:maxLength value="255"/>
        </xsd:restriction>
      </xsd:simpleType>
    </xsd:element>
    <xsd:element name="Accor_ContentLanguagesTaxHTField0" ma:index="10" ma:taxonomy="true" ma:internalName="Accor_ContentLanguagesTaxHTField0" ma:taxonomyFieldName="Accor_ContentLanguages" ma:displayName="Content Languages" ma:fieldId="{e28994ef-48db-4244-8baa-ec24b838abc9}" ma:taxonomyMulti="true" ma:sspId="82bc0594-6b8c-4eb2-bab1-2aa07c31c6b3" ma:termSetId="6f3366bb-b5e0-4a8f-9abd-079625b6a8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PublishingDate" ma:index="11" ma:displayName="Publishing Date" ma:format="DateOnly" ma:internalName="Accor_PublishingDate">
      <xsd:simpleType>
        <xsd:restriction base="dms:DateTime"/>
      </xsd:simpleType>
    </xsd:element>
    <xsd:element name="Accor_SecurityProfileTaxHTField0" ma:index="13" nillable="true" ma:taxonomy="true" ma:internalName="Accor_SecurityProfileTaxHTField0" ma:taxonomyFieldName="Accor_SecurityProfile" ma:displayName="Security Profile" ma:fieldId="{ff006a2d-20a1-44b4-b342-3db4c634077d}" ma:taxonomyMulti="true" ma:sspId="82bc0594-6b8c-4eb2-bab1-2aa07c31c6b3" ma:termSetId="747fb80a-11bc-464e-a655-96b33d54d3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BrandTaxHTField0" ma:index="15" nillable="true" ma:taxonomy="true" ma:internalName="Accor_SecurityBrandTaxHTField0" ma:taxonomyFieldName="Accor_SecurityBrand" ma:displayName="Security Brand" ma:fieldId="{cf9661ed-fcae-4876-854b-7cbf6a49bdc2}" ma:taxonomyMulti="true" ma:sspId="82bc0594-6b8c-4eb2-bab1-2aa07c31c6b3" ma:termSetId="c914fc97-b424-4bab-8d18-8e05ad84b1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ManagementModeTaxHTField0" ma:index="17" nillable="true" ma:taxonomy="true" ma:internalName="Accor_SecurityManagementModeTaxHTField0" ma:taxonomyFieldName="Accor_SecurityManagementMode" ma:displayName="Security Management Mode" ma:fieldId="{b67754cd-8502-44fa-9295-8fe3b4d65d66}" ma:taxonomyMulti="true" ma:sspId="82bc0594-6b8c-4eb2-bab1-2aa07c31c6b3" ma:termSetId="86ec2f23-8f87-43b9-a62c-e0eef172f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CountryTaxHTField0" ma:index="19" nillable="true" ma:taxonomy="true" ma:internalName="Accor_SecurityCountryTaxHTField0" ma:taxonomyFieldName="Accor_SecurityCountry" ma:displayName="Security Country" ma:fieldId="{f8ad80cc-c0c7-4465-ab24-cfa298856b54}" ma:taxonomyMulti="true" ma:sspId="82bc0594-6b8c-4eb2-bab1-2aa07c31c6b3" ma:termSetId="400a50e9-a118-4f95-9b27-3f57cb4ade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ManagerStatusTaxHTField0" ma:index="21" nillable="true" ma:taxonomy="true" ma:internalName="Accor_SecurityManagerStatusTaxHTField0" ma:taxonomyFieldName="Accor_SecurityManagerStatus" ma:displayName="Security Manager Status" ma:fieldId="{841b5a79-7f81-4ac0-905c-79f626ca0a51}" ma:taxonomyMulti="true" ma:sspId="82bc0594-6b8c-4eb2-bab1-2aa07c31c6b3" ma:termSetId="7b58fc6c-f21a-41ec-97dd-8abd893ea4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DomainTaxHTField0" ma:index="23" nillable="true" ma:taxonomy="true" ma:internalName="Accor_TargetDomainTaxHTField0" ma:taxonomyFieldName="Accor_TargetDomain" ma:displayName="Target Domain" ma:fieldId="{b0492cbe-8b23-4854-bd0e-919a711dde69}" ma:taxonomyMulti="true" ma:sspId="82bc0594-6b8c-4eb2-bab1-2aa07c31c6b3" ma:termSetId="9a121506-f86d-4552-8426-9cb320b26b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ProfileTaxHTField0" ma:index="25" nillable="true" ma:taxonomy="true" ma:internalName="Accor_TargetProfileTaxHTField0" ma:taxonomyFieldName="Accor_TargetProfile" ma:displayName="Target Profile" ma:fieldId="{1875000d-ad69-4752-b460-25e5e7c9ac91}" ma:taxonomyMulti="true" ma:sspId="82bc0594-6b8c-4eb2-bab1-2aa07c31c6b3" ma:termSetId="747fb80a-11bc-464e-a655-96b33d54d3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BrandTaxHTField0" ma:index="27" nillable="true" ma:taxonomy="true" ma:internalName="Accor_TargetBrandTaxHTField0" ma:taxonomyFieldName="Accor_TargetBrand" ma:displayName="Target Brand" ma:fieldId="{995751cc-79b8-49a9-bb73-ddff0c4f4489}" ma:taxonomyMulti="true" ma:sspId="82bc0594-6b8c-4eb2-bab1-2aa07c31c6b3" ma:termSetId="c914fc97-b424-4bab-8d18-8e05ad84b1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ManagementModeTaxHTField0" ma:index="29" nillable="true" ma:taxonomy="true" ma:internalName="Accor_TargetManagementModeTaxHTField0" ma:taxonomyFieldName="Accor_TargetManagementMode" ma:displayName="Target Management Mode" ma:fieldId="{2bc87dba-13a1-4ebf-ac6d-f056cd6ed5fb}" ma:taxonomyMulti="true" ma:sspId="82bc0594-6b8c-4eb2-bab1-2aa07c31c6b3" ma:termSetId="86ec2f23-8f87-43b9-a62c-e0eef172f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CountryTaxHTField0" ma:index="31" nillable="true" ma:taxonomy="true" ma:internalName="Accor_TargetCountryTaxHTField0" ma:taxonomyFieldName="Accor_TargetCountry" ma:displayName="Target Country" ma:fieldId="{62b5f095-2cdc-46a4-a7f7-47fcf3206ec4}" ma:taxonomyMulti="true" ma:sspId="82bc0594-6b8c-4eb2-bab1-2aa07c31c6b3" ma:termSetId="400a50e9-a118-4f95-9b27-3f57cb4ade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ManagerStatusTaxHTField0" ma:index="33" nillable="true" ma:taxonomy="true" ma:internalName="Accor_TargetManagerStatusTaxHTField0" ma:taxonomyFieldName="Accor_TargetManagerStatus" ma:displayName="Target Manager Status" ma:fieldId="{dc3bea02-e8c5-4e28-bd91-453c94353e16}" ma:sspId="82bc0594-6b8c-4eb2-bab1-2aa07c31c6b3" ma:termSetId="7b58fc6c-f21a-41ec-97dd-8abd893ea4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KeywordsTaxHTField0" ma:index="35" nillable="true" ma:taxonomy="true" ma:internalName="Accor_KeywordsTaxHTField0" ma:taxonomyFieldName="Accor_Keywords" ma:displayName="Keywords" ma:fieldId="{5b490438-8fc9-4154-98be-09f5e90947d4}" ma:taxonomyMulti="true" ma:sspId="82bc0594-6b8c-4eb2-bab1-2aa07c31c6b3" ma:termSetId="765aff88-50b3-4f37-84e9-a14b5b84ba3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9641B9-0776-4481-AEB5-861CC53B36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A7246D-745E-4B94-A454-177922D49DEF}">
  <ds:schemaRefs>
    <ds:schemaRef ds:uri="http://schemas.microsoft.com/office/2006/metadata/properties"/>
    <ds:schemaRef ds:uri="http://purl.org/dc/terms/"/>
    <ds:schemaRef ds:uri="538A6C54-D1F0-451D-883A-5C6DF25E4DD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4F598B7-7A01-44D8-A9E7-7D450E565E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8A6C54-D1F0-451D-883A-5C6DF25E4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3288</TotalTime>
  <Words>186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National Book</vt:lpstr>
      <vt:lpstr>Conception personnalisée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Novotel Pushmail Mask</dc:title>
  <dc:creator>Anne Claude Paré</dc:creator>
  <cp:lastModifiedBy>XIARCHOGIANNOPOULOU Eleni - NOVOTEL Athens SB</cp:lastModifiedBy>
  <cp:revision>89</cp:revision>
  <dcterms:created xsi:type="dcterms:W3CDTF">2014-05-23T10:42:15Z</dcterms:created>
  <dcterms:modified xsi:type="dcterms:W3CDTF">2020-11-12T11:17:07Z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0x010100983A746FF00B47FFB954EAAE9B30B588009A41F1DA914CB741BE1D692494EF97FA</vt:lpwstr>
  </property>
  <property fmtid="{D5CDD505-2E9C-101B-9397-08002B2CF9AE}" pid="3" name="Accor_TargetCountry">
    <vt:lpwstr/>
  </property>
  <property fmtid="{D5CDD505-2E9C-101B-9397-08002B2CF9AE}" pid="4" name="Accor_TargetDomain">
    <vt:lpwstr/>
  </property>
  <property fmtid="{D5CDD505-2E9C-101B-9397-08002B2CF9AE}" pid="5" name="Accor_ContentLanguages">
    <vt:lpwstr>7;#|115e359d-49c2-4bab-8ebd-3bd1fa8495be;#9;#|39a6406a-8106-41ed-a80f-afe85bf75bab</vt:lpwstr>
  </property>
  <property fmtid="{D5CDD505-2E9C-101B-9397-08002B2CF9AE}" pid="6" name="Accor_SecurityProfile">
    <vt:lpwstr>2;#|ed12ac3b-1bea-4aaf-b48c-a198d3630126</vt:lpwstr>
  </property>
  <property fmtid="{D5CDD505-2E9C-101B-9397-08002B2CF9AE}" pid="7" name="Accor_SecurityManagerStatus">
    <vt:lpwstr>6;#|007fc08f-1541-4b63-a673-3ed92ea92db2</vt:lpwstr>
  </property>
  <property fmtid="{D5CDD505-2E9C-101B-9397-08002B2CF9AE}" pid="8" name="Accor_SecurityManagementMode">
    <vt:lpwstr>4;#|edb2df1d-b7d8-4006-86c0-8f64d6eb931b</vt:lpwstr>
  </property>
  <property fmtid="{D5CDD505-2E9C-101B-9397-08002B2CF9AE}" pid="9" name="Accor_SecurityCountry">
    <vt:lpwstr>5;#|43385cd7-f979-4c00-9969-fe5589b31871</vt:lpwstr>
  </property>
  <property fmtid="{D5CDD505-2E9C-101B-9397-08002B2CF9AE}" pid="10" name="Accor_TargetProfile">
    <vt:lpwstr/>
  </property>
  <property fmtid="{D5CDD505-2E9C-101B-9397-08002B2CF9AE}" pid="11" name="Accor_TargetBrand">
    <vt:lpwstr/>
  </property>
  <property fmtid="{D5CDD505-2E9C-101B-9397-08002B2CF9AE}" pid="12" name="Accor_TargetManagementMode">
    <vt:lpwstr/>
  </property>
  <property fmtid="{D5CDD505-2E9C-101B-9397-08002B2CF9AE}" pid="13" name="Accor_TargetManagerStatus">
    <vt:lpwstr/>
  </property>
  <property fmtid="{D5CDD505-2E9C-101B-9397-08002B2CF9AE}" pid="14" name="Accor_Keywords">
    <vt:lpwstr/>
  </property>
  <property fmtid="{D5CDD505-2E9C-101B-9397-08002B2CF9AE}" pid="15" name="Accor_SecurityBrand">
    <vt:lpwstr>1776;#|4aaf99c5-388f-4ee4-9f7e-1ab72751245e;#1777;#|44477496-81e6-446b-884c-cd3d9c751bcd</vt:lpwstr>
  </property>
  <property fmtid="{D5CDD505-2E9C-101B-9397-08002B2CF9AE}" pid="16" name="Order">
    <vt:r8>76400</vt:r8>
  </property>
  <property fmtid="{D5CDD505-2E9C-101B-9397-08002B2CF9AE}" pid="17" name="Accor_DisableClaims">
    <vt:bool>false</vt:bool>
  </property>
</Properties>
</file>