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94" r:id="rId2"/>
    <p:sldId id="11960" r:id="rId3"/>
    <p:sldId id="7360096" r:id="rId4"/>
    <p:sldId id="7360089" r:id="rId5"/>
    <p:sldId id="7360098" r:id="rId6"/>
    <p:sldId id="7360099" r:id="rId7"/>
    <p:sldId id="352" r:id="rId8"/>
    <p:sldId id="35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F1B"/>
    <a:srgbClr val="253746"/>
    <a:srgbClr val="2537DD"/>
    <a:srgbClr val="00BBDD"/>
    <a:srgbClr val="FF3A21"/>
    <a:srgbClr val="ECECEF"/>
    <a:srgbClr val="E5E5E5"/>
    <a:srgbClr val="00689D"/>
    <a:srgbClr val="3F7E44"/>
    <a:srgbClr val="FD6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3883" autoAdjust="0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5EE7A180-8B55-4601-A0F0-4D1F201244DA}" type="datetimeFigureOut">
              <a:rPr lang="fr-FR" smtClean="0"/>
              <a:pPr/>
              <a:t>20/11/2023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9BE9453D-9CCC-4051-9DF8-37E3D8CCF79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87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9453D-9CCC-4051-9DF8-37E3D8CCF79B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Cyber Readiness need ALL three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9453D-9CCC-4051-9DF8-37E3D8CCF79B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37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Ok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concrete</a:t>
            </a:r>
            <a:r>
              <a:rPr lang="fr-FR" dirty="0"/>
              <a:t> portfolio.</a:t>
            </a:r>
            <a:r>
              <a:rPr lang="fr-FR" baseline="0" dirty="0"/>
              <a:t> </a:t>
            </a:r>
            <a:r>
              <a:rPr lang="fr-FR" baseline="0" dirty="0" err="1"/>
              <a:t>We’ve</a:t>
            </a:r>
            <a:r>
              <a:rPr lang="fr-FR" baseline="0" dirty="0"/>
              <a:t> </a:t>
            </a:r>
            <a:r>
              <a:rPr lang="fr-FR" baseline="0" dirty="0" err="1"/>
              <a:t>got</a:t>
            </a:r>
            <a:r>
              <a:rPr lang="fr-FR" baseline="0" dirty="0"/>
              <a:t> 4 </a:t>
            </a:r>
            <a:r>
              <a:rPr lang="fr-FR" baseline="0" dirty="0" err="1"/>
              <a:t>pillars</a:t>
            </a:r>
            <a:r>
              <a:rPr lang="fr-FR" baseline="0" dirty="0"/>
              <a:t> in </a:t>
            </a:r>
            <a:r>
              <a:rPr lang="fr-FR" baseline="0" dirty="0" err="1"/>
              <a:t>our</a:t>
            </a:r>
            <a:r>
              <a:rPr lang="fr-FR" baseline="0" dirty="0"/>
              <a:t> </a:t>
            </a:r>
            <a:r>
              <a:rPr lang="fr-FR" baseline="0" dirty="0" err="1"/>
              <a:t>offer</a:t>
            </a:r>
            <a:r>
              <a:rPr lang="fr-FR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/>
              <a:t>First: </a:t>
            </a:r>
            <a:r>
              <a:rPr lang="fr-FR" baseline="0" dirty="0" err="1"/>
              <a:t>Identify</a:t>
            </a:r>
            <a:r>
              <a:rPr lang="fr-FR" baseline="0" dirty="0"/>
              <a:t> &amp; </a:t>
            </a:r>
            <a:r>
              <a:rPr lang="fr-FR" baseline="0" dirty="0" err="1"/>
              <a:t>protect</a:t>
            </a:r>
            <a:r>
              <a:rPr lang="fr-FR" baseline="0" dirty="0"/>
              <a:t>: </a:t>
            </a:r>
            <a:r>
              <a:rPr lang="fr-FR" baseline="0" dirty="0" err="1"/>
              <a:t>it</a:t>
            </a:r>
            <a:r>
              <a:rPr lang="fr-FR" baseline="0" dirty="0"/>
              <a:t> </a:t>
            </a:r>
            <a:r>
              <a:rPr lang="fr-FR" baseline="0" dirty="0" err="1"/>
              <a:t>implies</a:t>
            </a:r>
            <a:r>
              <a:rPr lang="fr-FR" baseline="0" dirty="0"/>
              <a:t> a lot of consulting services (</a:t>
            </a:r>
            <a:r>
              <a:rPr lang="fr-FR" baseline="0" dirty="0" err="1"/>
              <a:t>governance</a:t>
            </a:r>
            <a:r>
              <a:rPr lang="fr-FR" baseline="0" dirty="0"/>
              <a:t>, </a:t>
            </a:r>
            <a:r>
              <a:rPr lang="fr-FR" baseline="0" dirty="0" err="1"/>
              <a:t>risks</a:t>
            </a:r>
            <a:r>
              <a:rPr lang="fr-FR" baseline="0" dirty="0"/>
              <a:t> management), but </a:t>
            </a:r>
            <a:r>
              <a:rPr lang="fr-FR" baseline="0" dirty="0" err="1"/>
              <a:t>also</a:t>
            </a:r>
            <a:r>
              <a:rPr lang="fr-FR" baseline="0" dirty="0"/>
              <a:t> </a:t>
            </a:r>
            <a:r>
              <a:rPr lang="fr-FR" baseline="0" dirty="0" err="1"/>
              <a:t>security</a:t>
            </a:r>
            <a:r>
              <a:rPr lang="fr-FR" baseline="0" dirty="0"/>
              <a:t>-by-design services, to help </a:t>
            </a:r>
            <a:r>
              <a:rPr lang="fr-FR" baseline="0" dirty="0" err="1"/>
              <a:t>customers</a:t>
            </a:r>
            <a:r>
              <a:rPr lang="fr-FR" baseline="0" dirty="0"/>
              <a:t> </a:t>
            </a:r>
            <a:r>
              <a:rPr lang="fr-FR" baseline="0" dirty="0" err="1"/>
              <a:t>integrate</a:t>
            </a:r>
            <a:r>
              <a:rPr lang="fr-FR" baseline="0" dirty="0"/>
              <a:t> </a:t>
            </a:r>
            <a:r>
              <a:rPr lang="fr-FR" baseline="0" dirty="0" err="1"/>
              <a:t>cybersecurity</a:t>
            </a:r>
            <a:r>
              <a:rPr lang="fr-FR" baseline="0" dirty="0"/>
              <a:t> </a:t>
            </a:r>
            <a:r>
              <a:rPr lang="fr-FR" baseline="0" dirty="0" err="1"/>
              <a:t>into</a:t>
            </a:r>
            <a:r>
              <a:rPr lang="fr-FR" baseline="0" dirty="0"/>
              <a:t> </a:t>
            </a:r>
            <a:r>
              <a:rPr lang="fr-FR" baseline="0" dirty="0" err="1"/>
              <a:t>complex</a:t>
            </a:r>
            <a:r>
              <a:rPr lang="fr-FR" baseline="0" dirty="0"/>
              <a:t> </a:t>
            </a:r>
            <a:r>
              <a:rPr lang="fr-FR" baseline="0" dirty="0" err="1"/>
              <a:t>systems</a:t>
            </a:r>
            <a:r>
              <a:rPr lang="fr-FR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err="1"/>
              <a:t>Then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have the </a:t>
            </a:r>
            <a:r>
              <a:rPr lang="fr-FR" baseline="0" dirty="0" err="1"/>
              <a:t>Protect</a:t>
            </a:r>
            <a:r>
              <a:rPr lang="fr-FR" baseline="0" dirty="0"/>
              <a:t> part: </a:t>
            </a:r>
            <a:r>
              <a:rPr lang="fr-FR" baseline="0" dirty="0" err="1"/>
              <a:t>here</a:t>
            </a:r>
            <a:r>
              <a:rPr lang="fr-FR" baseline="0" dirty="0"/>
              <a:t> </a:t>
            </a:r>
            <a:r>
              <a:rPr lang="fr-FR" baseline="0" dirty="0" err="1"/>
              <a:t>you</a:t>
            </a:r>
            <a:r>
              <a:rPr lang="fr-FR" baseline="0" dirty="0"/>
              <a:t> have all </a:t>
            </a:r>
            <a:r>
              <a:rPr lang="fr-FR" baseline="0" dirty="0" err="1"/>
              <a:t>our</a:t>
            </a:r>
            <a:r>
              <a:rPr lang="fr-FR" baseline="0" dirty="0"/>
              <a:t> technologies able to </a:t>
            </a:r>
            <a:r>
              <a:rPr lang="fr-FR" baseline="0" dirty="0" err="1"/>
              <a:t>protect</a:t>
            </a:r>
            <a:r>
              <a:rPr lang="fr-FR" baseline="0" dirty="0"/>
              <a:t> networks &amp; mobile phones </a:t>
            </a:r>
            <a:r>
              <a:rPr lang="fr-FR" baseline="0" dirty="0" err="1"/>
              <a:t>against</a:t>
            </a:r>
            <a:r>
              <a:rPr lang="fr-FR" baseline="0" dirty="0"/>
              <a:t> intrusion: </a:t>
            </a:r>
            <a:r>
              <a:rPr lang="fr-FR" baseline="0" dirty="0" err="1"/>
              <a:t>encryptors</a:t>
            </a:r>
            <a:r>
              <a:rPr lang="fr-FR" baseline="0" dirty="0"/>
              <a:t>, </a:t>
            </a:r>
            <a:r>
              <a:rPr lang="fr-FR" baseline="0" dirty="0" err="1"/>
              <a:t>gateways</a:t>
            </a:r>
            <a:r>
              <a:rPr lang="fr-FR" baseline="0" dirty="0"/>
              <a:t>, diodes, </a:t>
            </a:r>
            <a:r>
              <a:rPr lang="fr-FR" baseline="0" dirty="0" err="1"/>
              <a:t>secure</a:t>
            </a:r>
            <a:r>
              <a:rPr lang="fr-FR" baseline="0" dirty="0"/>
              <a:t> smartphones, </a:t>
            </a:r>
            <a:r>
              <a:rPr lang="fr-FR" baseline="0" dirty="0" err="1"/>
              <a:t>secure</a:t>
            </a:r>
            <a:r>
              <a:rPr lang="fr-FR" baseline="0" dirty="0"/>
              <a:t> file sharing </a:t>
            </a:r>
            <a:r>
              <a:rPr lang="fr-FR" baseline="0" dirty="0" err="1"/>
              <a:t>systems</a:t>
            </a:r>
            <a:r>
              <a:rPr lang="fr-FR" baseline="0" dirty="0"/>
              <a:t>, and </a:t>
            </a:r>
            <a:r>
              <a:rPr lang="fr-FR" baseline="0" dirty="0" err="1"/>
              <a:t>so</a:t>
            </a:r>
            <a:r>
              <a:rPr lang="fr-FR" baseline="0" dirty="0"/>
              <a:t> on. </a:t>
            </a:r>
          </a:p>
          <a:p>
            <a:pPr marL="171450" indent="-171450">
              <a:buFontTx/>
              <a:buChar char="-"/>
            </a:pPr>
            <a:r>
              <a:rPr lang="fr-FR" baseline="0" dirty="0" err="1"/>
              <a:t>Then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can </a:t>
            </a:r>
            <a:r>
              <a:rPr lang="fr-FR" baseline="0" dirty="0" err="1"/>
              <a:t>provide</a:t>
            </a:r>
            <a:r>
              <a:rPr lang="fr-FR" baseline="0" dirty="0"/>
              <a:t> </a:t>
            </a:r>
            <a:r>
              <a:rPr lang="fr-FR" baseline="0" dirty="0" err="1"/>
              <a:t>you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a lot of </a:t>
            </a:r>
            <a:r>
              <a:rPr lang="fr-FR" baseline="0" dirty="0" err="1"/>
              <a:t>detect</a:t>
            </a:r>
            <a:r>
              <a:rPr lang="fr-FR" baseline="0" dirty="0"/>
              <a:t> &amp; </a:t>
            </a:r>
            <a:r>
              <a:rPr lang="fr-FR" baseline="0" dirty="0" err="1"/>
              <a:t>response</a:t>
            </a:r>
            <a:r>
              <a:rPr lang="fr-FR" baseline="0" dirty="0"/>
              <a:t> solutions and services. </a:t>
            </a:r>
            <a:r>
              <a:rPr lang="fr-FR" baseline="0" dirty="0" err="1"/>
              <a:t>We’ve</a:t>
            </a:r>
            <a:r>
              <a:rPr lang="fr-FR" baseline="0" dirty="0"/>
              <a:t> </a:t>
            </a:r>
            <a:r>
              <a:rPr lang="fr-FR" baseline="0" dirty="0" err="1"/>
              <a:t>got</a:t>
            </a:r>
            <a:r>
              <a:rPr lang="fr-FR" baseline="0" dirty="0"/>
              <a:t> </a:t>
            </a:r>
            <a:r>
              <a:rPr lang="fr-FR" baseline="0" dirty="0" err="1"/>
              <a:t>security</a:t>
            </a:r>
            <a:r>
              <a:rPr lang="fr-FR" baseline="0" dirty="0"/>
              <a:t> </a:t>
            </a:r>
            <a:r>
              <a:rPr lang="fr-FR" baseline="0" dirty="0" err="1"/>
              <a:t>operation</a:t>
            </a:r>
            <a:r>
              <a:rPr lang="fr-FR" baseline="0" dirty="0"/>
              <a:t> centers able to monitor </a:t>
            </a:r>
            <a:r>
              <a:rPr lang="fr-FR" baseline="0" dirty="0" err="1"/>
              <a:t>customers</a:t>
            </a:r>
            <a:r>
              <a:rPr lang="fr-FR" baseline="0" dirty="0"/>
              <a:t>’ networks, </a:t>
            </a:r>
            <a:r>
              <a:rPr lang="fr-FR" baseline="0" dirty="0" err="1"/>
              <a:t>we</a:t>
            </a:r>
            <a:r>
              <a:rPr lang="fr-FR" baseline="0" dirty="0"/>
              <a:t> can </a:t>
            </a:r>
            <a:r>
              <a:rPr lang="fr-FR" baseline="0" dirty="0" err="1"/>
              <a:t>also</a:t>
            </a:r>
            <a:r>
              <a:rPr lang="fr-FR" baseline="0" dirty="0"/>
              <a:t> </a:t>
            </a:r>
            <a:r>
              <a:rPr lang="fr-FR" baseline="0" dirty="0" err="1"/>
              <a:t>build</a:t>
            </a:r>
            <a:r>
              <a:rPr lang="fr-FR" baseline="0" dirty="0"/>
              <a:t> one </a:t>
            </a:r>
            <a:r>
              <a:rPr lang="fr-FR" baseline="0" dirty="0" err="1"/>
              <a:t>security</a:t>
            </a:r>
            <a:r>
              <a:rPr lang="fr-FR" baseline="0" dirty="0"/>
              <a:t> </a:t>
            </a:r>
            <a:r>
              <a:rPr lang="fr-FR" baseline="0" dirty="0" err="1"/>
              <a:t>operation</a:t>
            </a:r>
            <a:r>
              <a:rPr lang="fr-FR" baseline="0" dirty="0"/>
              <a:t> center for a </a:t>
            </a:r>
            <a:r>
              <a:rPr lang="fr-FR" baseline="0" dirty="0" err="1"/>
              <a:t>customer</a:t>
            </a:r>
            <a:r>
              <a:rPr lang="fr-FR" baseline="0" dirty="0"/>
              <a:t>, and </a:t>
            </a:r>
            <a:r>
              <a:rPr lang="fr-FR" baseline="0" dirty="0" err="1"/>
              <a:t>we’ve</a:t>
            </a:r>
            <a:r>
              <a:rPr lang="fr-FR" baseline="0" dirty="0"/>
              <a:t> </a:t>
            </a:r>
            <a:r>
              <a:rPr lang="fr-FR" baseline="0" dirty="0" err="1"/>
              <a:t>got</a:t>
            </a:r>
            <a:r>
              <a:rPr lang="fr-FR" baseline="0" dirty="0"/>
              <a:t> </a:t>
            </a:r>
            <a:r>
              <a:rPr lang="fr-FR" baseline="0" dirty="0" err="1"/>
              <a:t>several</a:t>
            </a:r>
            <a:r>
              <a:rPr lang="fr-FR" baseline="0" dirty="0"/>
              <a:t> technologies to </a:t>
            </a:r>
            <a:r>
              <a:rPr lang="fr-FR" baseline="0" dirty="0" err="1"/>
              <a:t>enhance</a:t>
            </a:r>
            <a:r>
              <a:rPr lang="fr-FR" baseline="0" dirty="0"/>
              <a:t> </a:t>
            </a:r>
            <a:r>
              <a:rPr lang="fr-FR" baseline="0" dirty="0" err="1"/>
              <a:t>threat</a:t>
            </a:r>
            <a:r>
              <a:rPr lang="fr-FR" baseline="0" dirty="0"/>
              <a:t> </a:t>
            </a:r>
            <a:r>
              <a:rPr lang="fr-FR" baseline="0" dirty="0" err="1"/>
              <a:t>detection</a:t>
            </a:r>
            <a:r>
              <a:rPr lang="fr-FR" baseline="0" dirty="0"/>
              <a:t>: intrusion </a:t>
            </a:r>
            <a:r>
              <a:rPr lang="fr-FR" baseline="0" dirty="0" err="1"/>
              <a:t>detection</a:t>
            </a:r>
            <a:r>
              <a:rPr lang="fr-FR" baseline="0" dirty="0"/>
              <a:t> </a:t>
            </a:r>
            <a:r>
              <a:rPr lang="fr-FR" baseline="0" dirty="0" err="1"/>
              <a:t>systems</a:t>
            </a:r>
            <a:r>
              <a:rPr lang="fr-FR" baseline="0" dirty="0"/>
              <a:t>, big data </a:t>
            </a:r>
            <a:r>
              <a:rPr lang="fr-FR" baseline="0" dirty="0" err="1"/>
              <a:t>analytics</a:t>
            </a:r>
            <a:r>
              <a:rPr lang="fr-FR" baseline="0" dirty="0"/>
              <a:t> platform for cyber, </a:t>
            </a:r>
            <a:r>
              <a:rPr lang="fr-FR" baseline="0" dirty="0" err="1"/>
              <a:t>vulnerability</a:t>
            </a:r>
            <a:r>
              <a:rPr lang="fr-FR" baseline="0" dirty="0"/>
              <a:t> management and </a:t>
            </a:r>
            <a:r>
              <a:rPr lang="fr-FR" baseline="0" dirty="0" err="1"/>
              <a:t>so</a:t>
            </a:r>
            <a:r>
              <a:rPr lang="fr-FR" baseline="0" dirty="0"/>
              <a:t> on.</a:t>
            </a:r>
          </a:p>
          <a:p>
            <a:pPr marL="171450" indent="-171450">
              <a:buFontTx/>
              <a:buChar char="-"/>
            </a:pPr>
            <a:r>
              <a:rPr lang="fr-FR" baseline="0" dirty="0" err="1"/>
              <a:t>Finally</a:t>
            </a:r>
            <a:r>
              <a:rPr lang="fr-FR" baseline="0" dirty="0"/>
              <a:t>, </a:t>
            </a:r>
            <a:r>
              <a:rPr lang="fr-FR" baseline="0" dirty="0" err="1"/>
              <a:t>we’ve</a:t>
            </a:r>
            <a:r>
              <a:rPr lang="fr-FR" baseline="0" dirty="0"/>
              <a:t> </a:t>
            </a:r>
            <a:r>
              <a:rPr lang="fr-FR" baseline="0" dirty="0" err="1"/>
              <a:t>got</a:t>
            </a:r>
            <a:r>
              <a:rPr lang="fr-FR" baseline="0" dirty="0"/>
              <a:t> a train &amp; </a:t>
            </a:r>
            <a:r>
              <a:rPr lang="fr-FR" baseline="0" dirty="0" err="1"/>
              <a:t>experiment</a:t>
            </a:r>
            <a:r>
              <a:rPr lang="fr-FR" baseline="0" dirty="0"/>
              <a:t> </a:t>
            </a:r>
            <a:r>
              <a:rPr lang="fr-FR" baseline="0" dirty="0" err="1"/>
              <a:t>offer</a:t>
            </a:r>
            <a:r>
              <a:rPr lang="fr-FR" baseline="0" dirty="0"/>
              <a:t>, </a:t>
            </a:r>
            <a:r>
              <a:rPr lang="fr-FR" baseline="0" dirty="0" err="1"/>
              <a:t>which</a:t>
            </a:r>
            <a:r>
              <a:rPr lang="fr-FR" baseline="0" dirty="0"/>
              <a:t> </a:t>
            </a:r>
            <a:r>
              <a:rPr lang="fr-FR" baseline="0" dirty="0" err="1"/>
              <a:t>implies</a:t>
            </a:r>
            <a:r>
              <a:rPr lang="fr-FR" baseline="0" dirty="0"/>
              <a:t> a platform able to </a:t>
            </a:r>
            <a:r>
              <a:rPr lang="fr-FR" baseline="0" dirty="0" err="1"/>
              <a:t>simulate</a:t>
            </a:r>
            <a:r>
              <a:rPr lang="fr-FR" baseline="0" dirty="0"/>
              <a:t> </a:t>
            </a:r>
            <a:r>
              <a:rPr lang="fr-FR" baseline="0" dirty="0" err="1"/>
              <a:t>any</a:t>
            </a:r>
            <a:r>
              <a:rPr lang="fr-FR" baseline="0" dirty="0"/>
              <a:t> network to train </a:t>
            </a:r>
            <a:r>
              <a:rPr lang="fr-FR" baseline="0" dirty="0" err="1"/>
              <a:t>your</a:t>
            </a:r>
            <a:r>
              <a:rPr lang="fr-FR" baseline="0" dirty="0"/>
              <a:t> teams </a:t>
            </a:r>
            <a:r>
              <a:rPr lang="fr-FR" baseline="0" dirty="0" err="1"/>
              <a:t>defending</a:t>
            </a:r>
            <a:r>
              <a:rPr lang="fr-FR" baseline="0" dirty="0"/>
              <a:t> </a:t>
            </a:r>
            <a:r>
              <a:rPr lang="fr-FR" baseline="0" dirty="0" err="1"/>
              <a:t>it</a:t>
            </a:r>
            <a:r>
              <a:rPr lang="fr-FR" baseline="0" dirty="0"/>
              <a:t>. It has </a:t>
            </a:r>
            <a:r>
              <a:rPr lang="fr-FR" baseline="0" dirty="0" err="1"/>
              <a:t>indeed</a:t>
            </a:r>
            <a:r>
              <a:rPr lang="fr-FR" baseline="0" dirty="0"/>
              <a:t> </a:t>
            </a:r>
            <a:r>
              <a:rPr lang="fr-FR" baseline="0" dirty="0" err="1"/>
              <a:t>become</a:t>
            </a:r>
            <a:r>
              <a:rPr lang="fr-FR" baseline="0" dirty="0"/>
              <a:t> key for </a:t>
            </a:r>
            <a:r>
              <a:rPr lang="fr-FR" baseline="0" dirty="0" err="1"/>
              <a:t>security</a:t>
            </a:r>
            <a:r>
              <a:rPr lang="fr-FR" baseline="0" dirty="0"/>
              <a:t> teams to train. You can </a:t>
            </a:r>
            <a:r>
              <a:rPr lang="fr-FR" baseline="0" dirty="0" err="1"/>
              <a:t>also</a:t>
            </a:r>
            <a:r>
              <a:rPr lang="fr-FR" baseline="0" dirty="0"/>
              <a:t> use the platform to test </a:t>
            </a:r>
            <a:r>
              <a:rPr lang="fr-FR" baseline="0" dirty="0" err="1"/>
              <a:t>security</a:t>
            </a:r>
            <a:r>
              <a:rPr lang="fr-FR" baseline="0" dirty="0"/>
              <a:t> </a:t>
            </a:r>
            <a:r>
              <a:rPr lang="fr-FR" baseline="0" dirty="0" err="1"/>
              <a:t>tools</a:t>
            </a:r>
            <a:r>
              <a:rPr lang="fr-FR" baseline="0" dirty="0"/>
              <a:t> </a:t>
            </a:r>
            <a:r>
              <a:rPr lang="fr-FR" baseline="0" dirty="0" err="1"/>
              <a:t>you</a:t>
            </a:r>
            <a:r>
              <a:rPr lang="fr-FR" baseline="0" dirty="0"/>
              <a:t> </a:t>
            </a:r>
            <a:r>
              <a:rPr lang="fr-FR" baseline="0" dirty="0" err="1"/>
              <a:t>want</a:t>
            </a:r>
            <a:r>
              <a:rPr lang="fr-FR" baseline="0" dirty="0"/>
              <a:t> to </a:t>
            </a:r>
            <a:r>
              <a:rPr lang="fr-FR" baseline="0" dirty="0" err="1"/>
              <a:t>deploy</a:t>
            </a:r>
            <a:r>
              <a:rPr lang="fr-FR" baseline="0" dirty="0"/>
              <a:t> for instance.</a:t>
            </a:r>
          </a:p>
          <a:p>
            <a:pPr marL="171450" indent="-171450">
              <a:buFontTx/>
              <a:buChar char="-"/>
            </a:pPr>
            <a:r>
              <a:rPr lang="fr-FR" baseline="0" dirty="0" err="1"/>
              <a:t>What’s</a:t>
            </a:r>
            <a:r>
              <a:rPr lang="fr-FR" baseline="0" dirty="0"/>
              <a:t> key to </a:t>
            </a:r>
            <a:r>
              <a:rPr lang="fr-FR" baseline="0" dirty="0" err="1"/>
              <a:t>see</a:t>
            </a:r>
            <a:r>
              <a:rPr lang="fr-FR" baseline="0" dirty="0"/>
              <a:t> </a:t>
            </a:r>
            <a:r>
              <a:rPr lang="fr-FR" baseline="0" dirty="0" err="1"/>
              <a:t>here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ahead</a:t>
            </a:r>
            <a:r>
              <a:rPr lang="fr-FR" baseline="0" dirty="0"/>
              <a:t> of </a:t>
            </a:r>
            <a:r>
              <a:rPr lang="fr-FR" baseline="0" dirty="0" err="1"/>
              <a:t>these</a:t>
            </a:r>
            <a:r>
              <a:rPr lang="fr-FR" baseline="0" dirty="0"/>
              <a:t> 4 </a:t>
            </a:r>
            <a:r>
              <a:rPr lang="fr-FR" baseline="0" dirty="0" err="1"/>
              <a:t>pillars</a:t>
            </a:r>
            <a:r>
              <a:rPr lang="fr-FR" baseline="0" dirty="0"/>
              <a:t>, Thales has a transversal </a:t>
            </a:r>
            <a:r>
              <a:rPr lang="fr-FR" baseline="0" dirty="0" err="1"/>
              <a:t>ability</a:t>
            </a:r>
            <a:r>
              <a:rPr lang="fr-FR" baseline="0" dirty="0"/>
              <a:t> to </a:t>
            </a:r>
            <a:r>
              <a:rPr lang="fr-FR" baseline="0" dirty="0" err="1"/>
              <a:t>integrate</a:t>
            </a:r>
            <a:r>
              <a:rPr lang="fr-FR" baseline="0" dirty="0"/>
              <a:t> </a:t>
            </a:r>
            <a:r>
              <a:rPr lang="fr-FR" baseline="0" dirty="0" err="1"/>
              <a:t>cybersecurity</a:t>
            </a:r>
            <a:r>
              <a:rPr lang="fr-FR" baseline="0" dirty="0"/>
              <a:t> in </a:t>
            </a:r>
            <a:r>
              <a:rPr lang="fr-FR" baseline="0" dirty="0" err="1"/>
              <a:t>complex</a:t>
            </a:r>
            <a:r>
              <a:rPr lang="fr-FR" baseline="0" dirty="0"/>
              <a:t> IT </a:t>
            </a:r>
            <a:r>
              <a:rPr lang="fr-FR" baseline="0" dirty="0" err="1"/>
              <a:t>systems</a:t>
            </a:r>
            <a:r>
              <a:rPr lang="fr-FR" baseline="0" dirty="0"/>
              <a:t> (satellites </a:t>
            </a:r>
            <a:r>
              <a:rPr lang="fr-FR" baseline="0" dirty="0" err="1"/>
              <a:t>systems</a:t>
            </a:r>
            <a:r>
              <a:rPr lang="fr-FR" baseline="0" dirty="0"/>
              <a:t>, </a:t>
            </a:r>
            <a:r>
              <a:rPr lang="fr-FR" baseline="0" dirty="0" err="1"/>
              <a:t>weapon</a:t>
            </a:r>
            <a:r>
              <a:rPr lang="fr-FR" baseline="0" dirty="0"/>
              <a:t> </a:t>
            </a:r>
            <a:r>
              <a:rPr lang="fr-FR" baseline="0" dirty="0" err="1"/>
              <a:t>systems</a:t>
            </a:r>
            <a:r>
              <a:rPr lang="fr-FR" baseline="0" dirty="0"/>
              <a:t> and </a:t>
            </a:r>
            <a:r>
              <a:rPr lang="fr-FR" baseline="0" dirty="0" err="1"/>
              <a:t>so</a:t>
            </a:r>
            <a:r>
              <a:rPr lang="fr-FR" baseline="0" dirty="0"/>
              <a:t> on): </a:t>
            </a:r>
            <a:r>
              <a:rPr lang="fr-FR" baseline="0" dirty="0" err="1"/>
              <a:t>that’s</a:t>
            </a:r>
            <a:r>
              <a:rPr lang="fr-FR" baseline="0" dirty="0"/>
              <a:t> </a:t>
            </a:r>
            <a:r>
              <a:rPr lang="fr-FR" baseline="0" dirty="0" err="1"/>
              <a:t>what</a:t>
            </a:r>
            <a:r>
              <a:rPr lang="fr-FR" baseline="0" dirty="0"/>
              <a:t> </a:t>
            </a:r>
            <a:r>
              <a:rPr lang="fr-FR" baseline="0" dirty="0" err="1"/>
              <a:t>you</a:t>
            </a:r>
            <a:r>
              <a:rPr lang="fr-FR" baseline="0" dirty="0"/>
              <a:t> can </a:t>
            </a:r>
            <a:r>
              <a:rPr lang="fr-FR" baseline="0" dirty="0" err="1"/>
              <a:t>see</a:t>
            </a:r>
            <a:r>
              <a:rPr lang="fr-FR" baseline="0" dirty="0"/>
              <a:t> in the white </a:t>
            </a:r>
            <a:r>
              <a:rPr lang="fr-FR" baseline="0" dirty="0" err="1"/>
              <a:t>circle</a:t>
            </a:r>
            <a:r>
              <a:rPr lang="fr-FR" baseline="0" dirty="0"/>
              <a:t> in the middle of the screen.</a:t>
            </a:r>
            <a:endParaRPr lang="fr-F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9453D-9CCC-4051-9DF8-37E3D8CCF79B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629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thethalesgroup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twitter.com/thalesgroup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thalesgroup" TargetMode="External"/><Relationship Id="rId5" Type="http://schemas.openxmlformats.org/officeDocument/2006/relationships/hyperlink" Target="https://www.linkedin.com/company/thales/" TargetMode="External"/><Relationship Id="rId4" Type="http://schemas.openxmlformats.org/officeDocument/2006/relationships/hyperlink" Target="https://www.thalesgroup.com/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0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0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halesgroup.com/" TargetMode="Externa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2A98F7-F159-F60F-46D6-839BCF4392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12190592" cy="685720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50207CD-A770-7650-0856-F0FB42E743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7543" b="48236"/>
          <a:stretch>
            <a:fillRect/>
          </a:stretch>
        </p:blipFill>
        <p:spPr>
          <a:xfrm>
            <a:off x="-1" y="1747081"/>
            <a:ext cx="5976472" cy="5110919"/>
          </a:xfrm>
          <a:custGeom>
            <a:avLst/>
            <a:gdLst>
              <a:gd name="connsiteX0" fmla="*/ 0 w 5976472"/>
              <a:gd name="connsiteY0" fmla="*/ 0 h 5110919"/>
              <a:gd name="connsiteX1" fmla="*/ 5976472 w 5976472"/>
              <a:gd name="connsiteY1" fmla="*/ 0 h 5110919"/>
              <a:gd name="connsiteX2" fmla="*/ 5976472 w 5976472"/>
              <a:gd name="connsiteY2" fmla="*/ 5110919 h 5110919"/>
              <a:gd name="connsiteX3" fmla="*/ 0 w 5976472"/>
              <a:gd name="connsiteY3" fmla="*/ 5110919 h 511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6472" h="5110919">
                <a:moveTo>
                  <a:pt x="0" y="0"/>
                </a:moveTo>
                <a:lnTo>
                  <a:pt x="5976472" y="0"/>
                </a:lnTo>
                <a:lnTo>
                  <a:pt x="5976472" y="5110919"/>
                </a:lnTo>
                <a:lnTo>
                  <a:pt x="0" y="5110919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2B3475-6FA1-E38C-363D-23108F8B1BFB}"/>
              </a:ext>
            </a:extLst>
          </p:cNvPr>
          <p:cNvSpPr/>
          <p:nvPr userDrawn="1"/>
        </p:nvSpPr>
        <p:spPr>
          <a:xfrm>
            <a:off x="9648202" y="227621"/>
            <a:ext cx="2381428" cy="917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le 146">
            <a:extLst>
              <a:ext uri="{FF2B5EF4-FFF2-40B4-BE49-F238E27FC236}">
                <a16:creationId xmlns:a16="http://schemas.microsoft.com/office/drawing/2014/main" id="{A71C9AF5-7C53-980E-3913-667C7DB10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662254"/>
            <a:ext cx="3815273" cy="1661993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Presentation title on two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or three lines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86C7C7-E3F1-C112-8757-C612FE801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28182"/>
            <a:ext cx="3815273" cy="602986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300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ON ONE OR TWO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F45B7-71C6-1485-8A5A-3C39FEF1F517}"/>
              </a:ext>
            </a:extLst>
          </p:cNvPr>
          <p:cNvSpPr txBox="1"/>
          <p:nvPr userDrawn="1"/>
        </p:nvSpPr>
        <p:spPr>
          <a:xfrm>
            <a:off x="1079500" y="5769997"/>
            <a:ext cx="1673012" cy="1719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100" noProof="0" dirty="0">
                <a:solidFill>
                  <a:schemeClr val="bg1"/>
                </a:solidFill>
              </a:rPr>
              <a:t>www.thalesgroup.com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FAD99C-B3D0-6CC4-860A-EB979C5D2128}"/>
              </a:ext>
            </a:extLst>
          </p:cNvPr>
          <p:cNvGrpSpPr/>
          <p:nvPr userDrawn="1"/>
        </p:nvGrpSpPr>
        <p:grpSpPr>
          <a:xfrm>
            <a:off x="9987495" y="418792"/>
            <a:ext cx="1572236" cy="410285"/>
            <a:chOff x="10330251" y="410247"/>
            <a:chExt cx="1391849" cy="30926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CFF10F7-10F5-C7BE-C835-D27D10041F98}"/>
                </a:ext>
              </a:extLst>
            </p:cNvPr>
            <p:cNvSpPr/>
            <p:nvPr/>
          </p:nvSpPr>
          <p:spPr>
            <a:xfrm>
              <a:off x="11543732" y="410247"/>
              <a:ext cx="178368" cy="165135"/>
            </a:xfrm>
            <a:custGeom>
              <a:avLst/>
              <a:gdLst>
                <a:gd name="connsiteX0" fmla="*/ 590550 w 590550"/>
                <a:gd name="connsiteY0" fmla="*/ 401003 h 546735"/>
                <a:gd name="connsiteX1" fmla="*/ 509588 w 590550"/>
                <a:gd name="connsiteY1" fmla="*/ 515303 h 546735"/>
                <a:gd name="connsiteX2" fmla="*/ 264795 w 590550"/>
                <a:gd name="connsiteY2" fmla="*/ 546735 h 546735"/>
                <a:gd name="connsiteX3" fmla="*/ 0 w 590550"/>
                <a:gd name="connsiteY3" fmla="*/ 521970 h 546735"/>
                <a:gd name="connsiteX4" fmla="*/ 0 w 590550"/>
                <a:gd name="connsiteY4" fmla="*/ 436245 h 546735"/>
                <a:gd name="connsiteX5" fmla="*/ 469583 w 590550"/>
                <a:gd name="connsiteY5" fmla="*/ 436245 h 546735"/>
                <a:gd name="connsiteX6" fmla="*/ 469583 w 590550"/>
                <a:gd name="connsiteY6" fmla="*/ 319088 h 546735"/>
                <a:gd name="connsiteX7" fmla="*/ 137160 w 590550"/>
                <a:gd name="connsiteY7" fmla="*/ 319088 h 546735"/>
                <a:gd name="connsiteX8" fmla="*/ 0 w 590550"/>
                <a:gd name="connsiteY8" fmla="*/ 194310 h 546735"/>
                <a:gd name="connsiteX9" fmla="*/ 0 w 590550"/>
                <a:gd name="connsiteY9" fmla="*/ 142875 h 546735"/>
                <a:gd name="connsiteX10" fmla="*/ 84773 w 590550"/>
                <a:gd name="connsiteY10" fmla="*/ 26670 h 546735"/>
                <a:gd name="connsiteX11" fmla="*/ 318135 w 590550"/>
                <a:gd name="connsiteY11" fmla="*/ 0 h 546735"/>
                <a:gd name="connsiteX12" fmla="*/ 582930 w 590550"/>
                <a:gd name="connsiteY12" fmla="*/ 25718 h 546735"/>
                <a:gd name="connsiteX13" fmla="*/ 582930 w 590550"/>
                <a:gd name="connsiteY13" fmla="*/ 111443 h 546735"/>
                <a:gd name="connsiteX14" fmla="*/ 120968 w 590550"/>
                <a:gd name="connsiteY14" fmla="*/ 111443 h 546735"/>
                <a:gd name="connsiteX15" fmla="*/ 120968 w 590550"/>
                <a:gd name="connsiteY15" fmla="*/ 209550 h 546735"/>
                <a:gd name="connsiteX16" fmla="*/ 453390 w 590550"/>
                <a:gd name="connsiteY16" fmla="*/ 209550 h 546735"/>
                <a:gd name="connsiteX17" fmla="*/ 590550 w 590550"/>
                <a:gd name="connsiteY17" fmla="*/ 334328 h 546735"/>
                <a:gd name="connsiteX18" fmla="*/ 590550 w 590550"/>
                <a:gd name="connsiteY18" fmla="*/ 401003 h 54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0550" h="546735">
                  <a:moveTo>
                    <a:pt x="590550" y="401003"/>
                  </a:moveTo>
                  <a:cubicBezTo>
                    <a:pt x="590550" y="475298"/>
                    <a:pt x="568643" y="497205"/>
                    <a:pt x="509588" y="515303"/>
                  </a:cubicBezTo>
                  <a:cubicBezTo>
                    <a:pt x="445770" y="534353"/>
                    <a:pt x="332423" y="546735"/>
                    <a:pt x="264795" y="546735"/>
                  </a:cubicBezTo>
                  <a:cubicBezTo>
                    <a:pt x="184785" y="546735"/>
                    <a:pt x="84773" y="541973"/>
                    <a:pt x="0" y="521970"/>
                  </a:cubicBezTo>
                  <a:lnTo>
                    <a:pt x="0" y="436245"/>
                  </a:lnTo>
                  <a:lnTo>
                    <a:pt x="469583" y="436245"/>
                  </a:lnTo>
                  <a:lnTo>
                    <a:pt x="469583" y="319088"/>
                  </a:lnTo>
                  <a:lnTo>
                    <a:pt x="137160" y="319088"/>
                  </a:lnTo>
                  <a:cubicBezTo>
                    <a:pt x="37148" y="319088"/>
                    <a:pt x="0" y="291465"/>
                    <a:pt x="0" y="194310"/>
                  </a:cubicBezTo>
                  <a:lnTo>
                    <a:pt x="0" y="142875"/>
                  </a:lnTo>
                  <a:cubicBezTo>
                    <a:pt x="0" y="65723"/>
                    <a:pt x="22860" y="42863"/>
                    <a:pt x="84773" y="26670"/>
                  </a:cubicBezTo>
                  <a:cubicBezTo>
                    <a:pt x="147638" y="10478"/>
                    <a:pt x="250508" y="0"/>
                    <a:pt x="318135" y="0"/>
                  </a:cubicBezTo>
                  <a:cubicBezTo>
                    <a:pt x="400050" y="0"/>
                    <a:pt x="498158" y="6668"/>
                    <a:pt x="582930" y="25718"/>
                  </a:cubicBezTo>
                  <a:lnTo>
                    <a:pt x="582930" y="111443"/>
                  </a:lnTo>
                  <a:lnTo>
                    <a:pt x="120968" y="111443"/>
                  </a:lnTo>
                  <a:lnTo>
                    <a:pt x="120968" y="209550"/>
                  </a:lnTo>
                  <a:lnTo>
                    <a:pt x="453390" y="209550"/>
                  </a:lnTo>
                  <a:cubicBezTo>
                    <a:pt x="553403" y="209550"/>
                    <a:pt x="590550" y="236220"/>
                    <a:pt x="590550" y="334328"/>
                  </a:cubicBezTo>
                  <a:lnTo>
                    <a:pt x="590550" y="4010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C2173D-56FC-54AF-C5C3-B862515738EB}"/>
                </a:ext>
              </a:extLst>
            </p:cNvPr>
            <p:cNvSpPr/>
            <p:nvPr/>
          </p:nvSpPr>
          <p:spPr>
            <a:xfrm>
              <a:off x="11304085" y="410247"/>
              <a:ext cx="176067" cy="164847"/>
            </a:xfrm>
            <a:custGeom>
              <a:avLst/>
              <a:gdLst>
                <a:gd name="connsiteX0" fmla="*/ 582930 w 582930"/>
                <a:gd name="connsiteY0" fmla="*/ 521018 h 545782"/>
                <a:gd name="connsiteX1" fmla="*/ 292418 w 582930"/>
                <a:gd name="connsiteY1" fmla="*/ 545783 h 545782"/>
                <a:gd name="connsiteX2" fmla="*/ 0 w 582930"/>
                <a:gd name="connsiteY2" fmla="*/ 521018 h 545782"/>
                <a:gd name="connsiteX3" fmla="*/ 0 w 582930"/>
                <a:gd name="connsiteY3" fmla="*/ 25718 h 545782"/>
                <a:gd name="connsiteX4" fmla="*/ 290513 w 582930"/>
                <a:gd name="connsiteY4" fmla="*/ 0 h 545782"/>
                <a:gd name="connsiteX5" fmla="*/ 579120 w 582930"/>
                <a:gd name="connsiteY5" fmla="*/ 25718 h 545782"/>
                <a:gd name="connsiteX6" fmla="*/ 579120 w 582930"/>
                <a:gd name="connsiteY6" fmla="*/ 114300 h 545782"/>
                <a:gd name="connsiteX7" fmla="*/ 139065 w 582930"/>
                <a:gd name="connsiteY7" fmla="*/ 114300 h 545782"/>
                <a:gd name="connsiteX8" fmla="*/ 139065 w 582930"/>
                <a:gd name="connsiteY8" fmla="*/ 213360 h 545782"/>
                <a:gd name="connsiteX9" fmla="*/ 425768 w 582930"/>
                <a:gd name="connsiteY9" fmla="*/ 213360 h 545782"/>
                <a:gd name="connsiteX10" fmla="*/ 425768 w 582930"/>
                <a:gd name="connsiteY10" fmla="*/ 316230 h 545782"/>
                <a:gd name="connsiteX11" fmla="*/ 139065 w 582930"/>
                <a:gd name="connsiteY11" fmla="*/ 316230 h 545782"/>
                <a:gd name="connsiteX12" fmla="*/ 139065 w 582930"/>
                <a:gd name="connsiteY12" fmla="*/ 433388 h 545782"/>
                <a:gd name="connsiteX13" fmla="*/ 581025 w 582930"/>
                <a:gd name="connsiteY13" fmla="*/ 433388 h 545782"/>
                <a:gd name="connsiteX14" fmla="*/ 581025 w 582930"/>
                <a:gd name="connsiteY14" fmla="*/ 521018 h 5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2930" h="545782">
                  <a:moveTo>
                    <a:pt x="582930" y="521018"/>
                  </a:moveTo>
                  <a:cubicBezTo>
                    <a:pt x="485775" y="540068"/>
                    <a:pt x="387668" y="545783"/>
                    <a:pt x="292418" y="545783"/>
                  </a:cubicBezTo>
                  <a:cubicBezTo>
                    <a:pt x="197168" y="545783"/>
                    <a:pt x="98107" y="540068"/>
                    <a:pt x="0" y="521018"/>
                  </a:cubicBezTo>
                  <a:lnTo>
                    <a:pt x="0" y="25718"/>
                  </a:lnTo>
                  <a:cubicBezTo>
                    <a:pt x="97155" y="6668"/>
                    <a:pt x="196215" y="0"/>
                    <a:pt x="290513" y="0"/>
                  </a:cubicBezTo>
                  <a:cubicBezTo>
                    <a:pt x="385763" y="0"/>
                    <a:pt x="481965" y="5715"/>
                    <a:pt x="579120" y="25718"/>
                  </a:cubicBezTo>
                  <a:lnTo>
                    <a:pt x="579120" y="114300"/>
                  </a:lnTo>
                  <a:lnTo>
                    <a:pt x="139065" y="114300"/>
                  </a:lnTo>
                  <a:lnTo>
                    <a:pt x="139065" y="213360"/>
                  </a:lnTo>
                  <a:lnTo>
                    <a:pt x="425768" y="213360"/>
                  </a:lnTo>
                  <a:lnTo>
                    <a:pt x="425768" y="316230"/>
                  </a:lnTo>
                  <a:lnTo>
                    <a:pt x="139065" y="316230"/>
                  </a:lnTo>
                  <a:lnTo>
                    <a:pt x="139065" y="433388"/>
                  </a:lnTo>
                  <a:lnTo>
                    <a:pt x="581025" y="433388"/>
                  </a:lnTo>
                  <a:lnTo>
                    <a:pt x="581025" y="52101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FD627E-F237-0CC9-C8A4-3F6613BF9F76}"/>
                </a:ext>
              </a:extLst>
            </p:cNvPr>
            <p:cNvSpPr/>
            <p:nvPr/>
          </p:nvSpPr>
          <p:spPr>
            <a:xfrm>
              <a:off x="11096085" y="413987"/>
              <a:ext cx="157654" cy="161107"/>
            </a:xfrm>
            <a:custGeom>
              <a:avLst/>
              <a:gdLst>
                <a:gd name="connsiteX0" fmla="*/ 521970 w 521969"/>
                <a:gd name="connsiteY0" fmla="*/ 508635 h 533399"/>
                <a:gd name="connsiteX1" fmla="*/ 261938 w 521969"/>
                <a:gd name="connsiteY1" fmla="*/ 533400 h 533399"/>
                <a:gd name="connsiteX2" fmla="*/ 0 w 521969"/>
                <a:gd name="connsiteY2" fmla="*/ 508635 h 533399"/>
                <a:gd name="connsiteX3" fmla="*/ 0 w 521969"/>
                <a:gd name="connsiteY3" fmla="*/ 0 h 533399"/>
                <a:gd name="connsiteX4" fmla="*/ 140017 w 521969"/>
                <a:gd name="connsiteY4" fmla="*/ 0 h 533399"/>
                <a:gd name="connsiteX5" fmla="*/ 140017 w 521969"/>
                <a:gd name="connsiteY5" fmla="*/ 414338 h 533399"/>
                <a:gd name="connsiteX6" fmla="*/ 521970 w 521969"/>
                <a:gd name="connsiteY6" fmla="*/ 414338 h 533399"/>
                <a:gd name="connsiteX7" fmla="*/ 521970 w 521969"/>
                <a:gd name="connsiteY7" fmla="*/ 508635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969" h="533399">
                  <a:moveTo>
                    <a:pt x="521970" y="508635"/>
                  </a:moveTo>
                  <a:cubicBezTo>
                    <a:pt x="434340" y="527685"/>
                    <a:pt x="346710" y="533400"/>
                    <a:pt x="261938" y="533400"/>
                  </a:cubicBezTo>
                  <a:cubicBezTo>
                    <a:pt x="177165" y="533400"/>
                    <a:pt x="87630" y="528638"/>
                    <a:pt x="0" y="508635"/>
                  </a:cubicBezTo>
                  <a:lnTo>
                    <a:pt x="0" y="0"/>
                  </a:lnTo>
                  <a:lnTo>
                    <a:pt x="140017" y="0"/>
                  </a:lnTo>
                  <a:lnTo>
                    <a:pt x="140017" y="414338"/>
                  </a:lnTo>
                  <a:lnTo>
                    <a:pt x="521970" y="414338"/>
                  </a:lnTo>
                  <a:lnTo>
                    <a:pt x="521970" y="50863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E9FBDC-E897-2260-A6D3-B94078A06D85}"/>
                </a:ext>
              </a:extLst>
            </p:cNvPr>
            <p:cNvSpPr/>
            <p:nvPr/>
          </p:nvSpPr>
          <p:spPr>
            <a:xfrm>
              <a:off x="10820476" y="414274"/>
              <a:ext cx="224974" cy="160244"/>
            </a:xfrm>
            <a:custGeom>
              <a:avLst/>
              <a:gdLst>
                <a:gd name="connsiteX0" fmla="*/ 744855 w 744855"/>
                <a:gd name="connsiteY0" fmla="*/ 511493 h 530542"/>
                <a:gd name="connsiteX1" fmla="*/ 590550 w 744855"/>
                <a:gd name="connsiteY1" fmla="*/ 530543 h 530542"/>
                <a:gd name="connsiteX2" fmla="*/ 374333 w 744855"/>
                <a:gd name="connsiteY2" fmla="*/ 94298 h 530542"/>
                <a:gd name="connsiteX3" fmla="*/ 361950 w 744855"/>
                <a:gd name="connsiteY3" fmla="*/ 94298 h 530542"/>
                <a:gd name="connsiteX4" fmla="*/ 146685 w 744855"/>
                <a:gd name="connsiteY4" fmla="*/ 530543 h 530542"/>
                <a:gd name="connsiteX5" fmla="*/ 0 w 744855"/>
                <a:gd name="connsiteY5" fmla="*/ 511493 h 530542"/>
                <a:gd name="connsiteX6" fmla="*/ 273368 w 744855"/>
                <a:gd name="connsiteY6" fmla="*/ 0 h 530542"/>
                <a:gd name="connsiteX7" fmla="*/ 468630 w 744855"/>
                <a:gd name="connsiteY7" fmla="*/ 0 h 530542"/>
                <a:gd name="connsiteX8" fmla="*/ 744855 w 744855"/>
                <a:gd name="connsiteY8" fmla="*/ 511493 h 53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55" h="530542">
                  <a:moveTo>
                    <a:pt x="744855" y="511493"/>
                  </a:moveTo>
                  <a:cubicBezTo>
                    <a:pt x="698183" y="524828"/>
                    <a:pt x="636270" y="529590"/>
                    <a:pt x="590550" y="530543"/>
                  </a:cubicBezTo>
                  <a:lnTo>
                    <a:pt x="374333" y="94298"/>
                  </a:lnTo>
                  <a:lnTo>
                    <a:pt x="361950" y="94298"/>
                  </a:lnTo>
                  <a:lnTo>
                    <a:pt x="146685" y="530543"/>
                  </a:lnTo>
                  <a:cubicBezTo>
                    <a:pt x="100965" y="529590"/>
                    <a:pt x="46673" y="524828"/>
                    <a:pt x="0" y="511493"/>
                  </a:cubicBezTo>
                  <a:lnTo>
                    <a:pt x="273368" y="0"/>
                  </a:lnTo>
                  <a:lnTo>
                    <a:pt x="468630" y="0"/>
                  </a:lnTo>
                  <a:lnTo>
                    <a:pt x="744855" y="5114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554A99-F280-ECBC-5040-1D836A6DD648}"/>
                </a:ext>
              </a:extLst>
            </p:cNvPr>
            <p:cNvSpPr/>
            <p:nvPr/>
          </p:nvSpPr>
          <p:spPr>
            <a:xfrm>
              <a:off x="10904483" y="502020"/>
              <a:ext cx="54949" cy="54661"/>
            </a:xfrm>
            <a:custGeom>
              <a:avLst/>
              <a:gdLst>
                <a:gd name="connsiteX0" fmla="*/ 181927 w 181927"/>
                <a:gd name="connsiteY0" fmla="*/ 90488 h 180975"/>
                <a:gd name="connsiteX1" fmla="*/ 90488 w 181927"/>
                <a:gd name="connsiteY1" fmla="*/ 180975 h 180975"/>
                <a:gd name="connsiteX2" fmla="*/ 0 w 181927"/>
                <a:gd name="connsiteY2" fmla="*/ 90488 h 180975"/>
                <a:gd name="connsiteX3" fmla="*/ 90488 w 181927"/>
                <a:gd name="connsiteY3" fmla="*/ 0 h 180975"/>
                <a:gd name="connsiteX4" fmla="*/ 181927 w 181927"/>
                <a:gd name="connsiteY4" fmla="*/ 9048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" h="180975">
                  <a:moveTo>
                    <a:pt x="181927" y="90488"/>
                  </a:moveTo>
                  <a:cubicBezTo>
                    <a:pt x="181927" y="140970"/>
                    <a:pt x="140970" y="180975"/>
                    <a:pt x="90488" y="180975"/>
                  </a:cubicBezTo>
                  <a:cubicBezTo>
                    <a:pt x="40005" y="180975"/>
                    <a:pt x="0" y="140017"/>
                    <a:pt x="0" y="90488"/>
                  </a:cubicBezTo>
                  <a:cubicBezTo>
                    <a:pt x="0" y="40005"/>
                    <a:pt x="40957" y="0"/>
                    <a:pt x="90488" y="0"/>
                  </a:cubicBezTo>
                  <a:cubicBezTo>
                    <a:pt x="140970" y="0"/>
                    <a:pt x="181927" y="40005"/>
                    <a:pt x="181927" y="90488"/>
                  </a:cubicBezTo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F33B586-655C-01D5-4699-100F1A421A9C}"/>
                </a:ext>
              </a:extLst>
            </p:cNvPr>
            <p:cNvSpPr/>
            <p:nvPr/>
          </p:nvSpPr>
          <p:spPr>
            <a:xfrm>
              <a:off x="10579967" y="411398"/>
              <a:ext cx="189588" cy="162833"/>
            </a:xfrm>
            <a:custGeom>
              <a:avLst/>
              <a:gdLst>
                <a:gd name="connsiteX0" fmla="*/ 627697 w 627697"/>
                <a:gd name="connsiteY0" fmla="*/ 521018 h 539114"/>
                <a:gd name="connsiteX1" fmla="*/ 487680 w 627697"/>
                <a:gd name="connsiteY1" fmla="*/ 539115 h 539114"/>
                <a:gd name="connsiteX2" fmla="*/ 487680 w 627697"/>
                <a:gd name="connsiteY2" fmla="*/ 317183 h 539114"/>
                <a:gd name="connsiteX3" fmla="*/ 140017 w 627697"/>
                <a:gd name="connsiteY3" fmla="*/ 317183 h 539114"/>
                <a:gd name="connsiteX4" fmla="*/ 140017 w 627697"/>
                <a:gd name="connsiteY4" fmla="*/ 539115 h 539114"/>
                <a:gd name="connsiteX5" fmla="*/ 0 w 627697"/>
                <a:gd name="connsiteY5" fmla="*/ 521018 h 539114"/>
                <a:gd name="connsiteX6" fmla="*/ 0 w 627697"/>
                <a:gd name="connsiteY6" fmla="*/ 18098 h 539114"/>
                <a:gd name="connsiteX7" fmla="*/ 140017 w 627697"/>
                <a:gd name="connsiteY7" fmla="*/ 0 h 539114"/>
                <a:gd name="connsiteX8" fmla="*/ 140017 w 627697"/>
                <a:gd name="connsiteY8" fmla="*/ 214313 h 539114"/>
                <a:gd name="connsiteX9" fmla="*/ 487680 w 627697"/>
                <a:gd name="connsiteY9" fmla="*/ 214313 h 539114"/>
                <a:gd name="connsiteX10" fmla="*/ 487680 w 627697"/>
                <a:gd name="connsiteY10" fmla="*/ 0 h 539114"/>
                <a:gd name="connsiteX11" fmla="*/ 627697 w 627697"/>
                <a:gd name="connsiteY11" fmla="*/ 18098 h 539114"/>
                <a:gd name="connsiteX12" fmla="*/ 627697 w 627697"/>
                <a:gd name="connsiteY12" fmla="*/ 521018 h 53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7697" h="539114">
                  <a:moveTo>
                    <a:pt x="627697" y="521018"/>
                  </a:moveTo>
                  <a:cubicBezTo>
                    <a:pt x="582930" y="534353"/>
                    <a:pt x="535305" y="538163"/>
                    <a:pt x="487680" y="539115"/>
                  </a:cubicBezTo>
                  <a:lnTo>
                    <a:pt x="487680" y="317183"/>
                  </a:lnTo>
                  <a:lnTo>
                    <a:pt x="140017" y="317183"/>
                  </a:lnTo>
                  <a:lnTo>
                    <a:pt x="140017" y="539115"/>
                  </a:lnTo>
                  <a:cubicBezTo>
                    <a:pt x="92392" y="538163"/>
                    <a:pt x="44767" y="533400"/>
                    <a:pt x="0" y="521018"/>
                  </a:cubicBezTo>
                  <a:lnTo>
                    <a:pt x="0" y="18098"/>
                  </a:lnTo>
                  <a:cubicBezTo>
                    <a:pt x="44767" y="4762"/>
                    <a:pt x="92392" y="952"/>
                    <a:pt x="140017" y="0"/>
                  </a:cubicBezTo>
                  <a:lnTo>
                    <a:pt x="140017" y="214313"/>
                  </a:lnTo>
                  <a:lnTo>
                    <a:pt x="487680" y="214313"/>
                  </a:lnTo>
                  <a:lnTo>
                    <a:pt x="487680" y="0"/>
                  </a:lnTo>
                  <a:cubicBezTo>
                    <a:pt x="535305" y="952"/>
                    <a:pt x="582930" y="5715"/>
                    <a:pt x="627697" y="18098"/>
                  </a:cubicBezTo>
                  <a:lnTo>
                    <a:pt x="627697" y="52101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23DFB61-E7B1-6AEA-34E0-0A1DB732A342}"/>
                </a:ext>
              </a:extLst>
            </p:cNvPr>
            <p:cNvSpPr/>
            <p:nvPr/>
          </p:nvSpPr>
          <p:spPr>
            <a:xfrm>
              <a:off x="10330251" y="410247"/>
              <a:ext cx="190451" cy="161395"/>
            </a:xfrm>
            <a:custGeom>
              <a:avLst/>
              <a:gdLst>
                <a:gd name="connsiteX0" fmla="*/ 630555 w 630554"/>
                <a:gd name="connsiteY0" fmla="*/ 115253 h 534352"/>
                <a:gd name="connsiteX1" fmla="*/ 384810 w 630554"/>
                <a:gd name="connsiteY1" fmla="*/ 115253 h 534352"/>
                <a:gd name="connsiteX2" fmla="*/ 384810 w 630554"/>
                <a:gd name="connsiteY2" fmla="*/ 534353 h 534352"/>
                <a:gd name="connsiteX3" fmla="*/ 245745 w 630554"/>
                <a:gd name="connsiteY3" fmla="*/ 534353 h 534352"/>
                <a:gd name="connsiteX4" fmla="*/ 245745 w 630554"/>
                <a:gd name="connsiteY4" fmla="*/ 115253 h 534352"/>
                <a:gd name="connsiteX5" fmla="*/ 0 w 630554"/>
                <a:gd name="connsiteY5" fmla="*/ 115253 h 534352"/>
                <a:gd name="connsiteX6" fmla="*/ 0 w 630554"/>
                <a:gd name="connsiteY6" fmla="*/ 25718 h 534352"/>
                <a:gd name="connsiteX7" fmla="*/ 315278 w 630554"/>
                <a:gd name="connsiteY7" fmla="*/ 0 h 534352"/>
                <a:gd name="connsiteX8" fmla="*/ 630555 w 630554"/>
                <a:gd name="connsiteY8" fmla="*/ 25718 h 534352"/>
                <a:gd name="connsiteX9" fmla="*/ 630555 w 630554"/>
                <a:gd name="connsiteY9" fmla="*/ 115253 h 53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0554" h="534352">
                  <a:moveTo>
                    <a:pt x="630555" y="115253"/>
                  </a:moveTo>
                  <a:lnTo>
                    <a:pt x="384810" y="115253"/>
                  </a:lnTo>
                  <a:lnTo>
                    <a:pt x="384810" y="534353"/>
                  </a:lnTo>
                  <a:lnTo>
                    <a:pt x="245745" y="534353"/>
                  </a:lnTo>
                  <a:lnTo>
                    <a:pt x="245745" y="115253"/>
                  </a:lnTo>
                  <a:lnTo>
                    <a:pt x="0" y="115253"/>
                  </a:lnTo>
                  <a:lnTo>
                    <a:pt x="0" y="25718"/>
                  </a:lnTo>
                  <a:cubicBezTo>
                    <a:pt x="105728" y="6668"/>
                    <a:pt x="212408" y="0"/>
                    <a:pt x="315278" y="0"/>
                  </a:cubicBezTo>
                  <a:cubicBezTo>
                    <a:pt x="418148" y="0"/>
                    <a:pt x="524828" y="5715"/>
                    <a:pt x="630555" y="25718"/>
                  </a:cubicBezTo>
                  <a:lnTo>
                    <a:pt x="630555" y="11525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FF4072-8F4A-E478-F482-9ED5B0F350EC}"/>
                </a:ext>
              </a:extLst>
            </p:cNvPr>
            <p:cNvSpPr/>
            <p:nvPr/>
          </p:nvSpPr>
          <p:spPr>
            <a:xfrm>
              <a:off x="10331977" y="626878"/>
              <a:ext cx="55236" cy="73937"/>
            </a:xfrm>
            <a:custGeom>
              <a:avLst/>
              <a:gdLst>
                <a:gd name="connsiteX0" fmla="*/ 178118 w 182879"/>
                <a:gd name="connsiteY0" fmla="*/ 67627 h 244792"/>
                <a:gd name="connsiteX1" fmla="*/ 142875 w 182879"/>
                <a:gd name="connsiteY1" fmla="*/ 121920 h 244792"/>
                <a:gd name="connsiteX2" fmla="*/ 142875 w 182879"/>
                <a:gd name="connsiteY2" fmla="*/ 122872 h 244792"/>
                <a:gd name="connsiteX3" fmla="*/ 182880 w 182879"/>
                <a:gd name="connsiteY3" fmla="*/ 179070 h 244792"/>
                <a:gd name="connsiteX4" fmla="*/ 99060 w 182879"/>
                <a:gd name="connsiteY4" fmla="*/ 244792 h 244792"/>
                <a:gd name="connsiteX5" fmla="*/ 4763 w 182879"/>
                <a:gd name="connsiteY5" fmla="*/ 241935 h 244792"/>
                <a:gd name="connsiteX6" fmla="*/ 0 w 182879"/>
                <a:gd name="connsiteY6" fmla="*/ 237172 h 244792"/>
                <a:gd name="connsiteX7" fmla="*/ 0 w 182879"/>
                <a:gd name="connsiteY7" fmla="*/ 8572 h 244792"/>
                <a:gd name="connsiteX8" fmla="*/ 4763 w 182879"/>
                <a:gd name="connsiteY8" fmla="*/ 3810 h 244792"/>
                <a:gd name="connsiteX9" fmla="*/ 91440 w 182879"/>
                <a:gd name="connsiteY9" fmla="*/ 0 h 244792"/>
                <a:gd name="connsiteX10" fmla="*/ 178118 w 182879"/>
                <a:gd name="connsiteY10" fmla="*/ 67627 h 244792"/>
                <a:gd name="connsiteX11" fmla="*/ 49530 w 182879"/>
                <a:gd name="connsiteY11" fmla="*/ 42863 h 244792"/>
                <a:gd name="connsiteX12" fmla="*/ 49530 w 182879"/>
                <a:gd name="connsiteY12" fmla="*/ 104775 h 244792"/>
                <a:gd name="connsiteX13" fmla="*/ 80963 w 182879"/>
                <a:gd name="connsiteY13" fmla="*/ 104775 h 244792"/>
                <a:gd name="connsiteX14" fmla="*/ 128588 w 182879"/>
                <a:gd name="connsiteY14" fmla="*/ 74295 h 244792"/>
                <a:gd name="connsiteX15" fmla="*/ 86678 w 182879"/>
                <a:gd name="connsiteY15" fmla="*/ 42863 h 244792"/>
                <a:gd name="connsiteX16" fmla="*/ 49530 w 182879"/>
                <a:gd name="connsiteY16" fmla="*/ 42863 h 244792"/>
                <a:gd name="connsiteX17" fmla="*/ 49530 w 182879"/>
                <a:gd name="connsiteY17" fmla="*/ 140017 h 244792"/>
                <a:gd name="connsiteX18" fmla="*/ 49530 w 182879"/>
                <a:gd name="connsiteY18" fmla="*/ 201930 h 244792"/>
                <a:gd name="connsiteX19" fmla="*/ 96203 w 182879"/>
                <a:gd name="connsiteY19" fmla="*/ 201930 h 244792"/>
                <a:gd name="connsiteX20" fmla="*/ 134303 w 182879"/>
                <a:gd name="connsiteY20" fmla="*/ 172402 h 244792"/>
                <a:gd name="connsiteX21" fmla="*/ 97155 w 182879"/>
                <a:gd name="connsiteY21" fmla="*/ 140017 h 244792"/>
                <a:gd name="connsiteX22" fmla="*/ 49530 w 182879"/>
                <a:gd name="connsiteY22" fmla="*/ 140017 h 24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879" h="244792">
                  <a:moveTo>
                    <a:pt x="178118" y="67627"/>
                  </a:moveTo>
                  <a:cubicBezTo>
                    <a:pt x="178118" y="100965"/>
                    <a:pt x="168593" y="117157"/>
                    <a:pt x="142875" y="121920"/>
                  </a:cubicBezTo>
                  <a:lnTo>
                    <a:pt x="142875" y="122872"/>
                  </a:lnTo>
                  <a:cubicBezTo>
                    <a:pt x="174308" y="126682"/>
                    <a:pt x="182880" y="145732"/>
                    <a:pt x="182880" y="179070"/>
                  </a:cubicBezTo>
                  <a:cubicBezTo>
                    <a:pt x="182880" y="229552"/>
                    <a:pt x="157163" y="244792"/>
                    <a:pt x="99060" y="244792"/>
                  </a:cubicBezTo>
                  <a:cubicBezTo>
                    <a:pt x="73343" y="244792"/>
                    <a:pt x="32385" y="243840"/>
                    <a:pt x="4763" y="241935"/>
                  </a:cubicBezTo>
                  <a:cubicBezTo>
                    <a:pt x="952" y="241935"/>
                    <a:pt x="0" y="240982"/>
                    <a:pt x="0" y="237172"/>
                  </a:cubicBezTo>
                  <a:lnTo>
                    <a:pt x="0" y="8572"/>
                  </a:lnTo>
                  <a:cubicBezTo>
                    <a:pt x="0" y="4763"/>
                    <a:pt x="952" y="4763"/>
                    <a:pt x="4763" y="3810"/>
                  </a:cubicBezTo>
                  <a:cubicBezTo>
                    <a:pt x="32385" y="952"/>
                    <a:pt x="65723" y="0"/>
                    <a:pt x="91440" y="0"/>
                  </a:cubicBezTo>
                  <a:cubicBezTo>
                    <a:pt x="152400" y="952"/>
                    <a:pt x="178118" y="17145"/>
                    <a:pt x="178118" y="67627"/>
                  </a:cubicBezTo>
                  <a:close/>
                  <a:moveTo>
                    <a:pt x="49530" y="42863"/>
                  </a:moveTo>
                  <a:lnTo>
                    <a:pt x="49530" y="104775"/>
                  </a:lnTo>
                  <a:lnTo>
                    <a:pt x="80963" y="104775"/>
                  </a:lnTo>
                  <a:cubicBezTo>
                    <a:pt x="116205" y="104775"/>
                    <a:pt x="128588" y="100965"/>
                    <a:pt x="128588" y="74295"/>
                  </a:cubicBezTo>
                  <a:cubicBezTo>
                    <a:pt x="128588" y="49530"/>
                    <a:pt x="116205" y="42863"/>
                    <a:pt x="86678" y="42863"/>
                  </a:cubicBezTo>
                  <a:lnTo>
                    <a:pt x="49530" y="42863"/>
                  </a:lnTo>
                  <a:close/>
                  <a:moveTo>
                    <a:pt x="49530" y="140017"/>
                  </a:moveTo>
                  <a:lnTo>
                    <a:pt x="49530" y="201930"/>
                  </a:lnTo>
                  <a:lnTo>
                    <a:pt x="96203" y="201930"/>
                  </a:lnTo>
                  <a:cubicBezTo>
                    <a:pt x="122873" y="201930"/>
                    <a:pt x="134303" y="195263"/>
                    <a:pt x="134303" y="172402"/>
                  </a:cubicBezTo>
                  <a:cubicBezTo>
                    <a:pt x="134303" y="146685"/>
                    <a:pt x="121920" y="140017"/>
                    <a:pt x="97155" y="140017"/>
                  </a:cubicBezTo>
                  <a:lnTo>
                    <a:pt x="49530" y="140017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116AB45-8239-150C-0FBE-209259A43BBD}"/>
                </a:ext>
              </a:extLst>
            </p:cNvPr>
            <p:cNvSpPr/>
            <p:nvPr/>
          </p:nvSpPr>
          <p:spPr>
            <a:xfrm>
              <a:off x="10396419" y="647592"/>
              <a:ext cx="46606" cy="53223"/>
            </a:xfrm>
            <a:custGeom>
              <a:avLst/>
              <a:gdLst>
                <a:gd name="connsiteX0" fmla="*/ 149543 w 154305"/>
                <a:gd name="connsiteY0" fmla="*/ 0 h 176212"/>
                <a:gd name="connsiteX1" fmla="*/ 154305 w 154305"/>
                <a:gd name="connsiteY1" fmla="*/ 4763 h 176212"/>
                <a:gd name="connsiteX2" fmla="*/ 154305 w 154305"/>
                <a:gd name="connsiteY2" fmla="*/ 164783 h 176212"/>
                <a:gd name="connsiteX3" fmla="*/ 149543 w 154305"/>
                <a:gd name="connsiteY3" fmla="*/ 170498 h 176212"/>
                <a:gd name="connsiteX4" fmla="*/ 75248 w 154305"/>
                <a:gd name="connsiteY4" fmla="*/ 176213 h 176212"/>
                <a:gd name="connsiteX5" fmla="*/ 0 w 154305"/>
                <a:gd name="connsiteY5" fmla="*/ 100965 h 176212"/>
                <a:gd name="connsiteX6" fmla="*/ 0 w 154305"/>
                <a:gd name="connsiteY6" fmla="*/ 4763 h 176212"/>
                <a:gd name="connsiteX7" fmla="*/ 4763 w 154305"/>
                <a:gd name="connsiteY7" fmla="*/ 0 h 176212"/>
                <a:gd name="connsiteX8" fmla="*/ 41910 w 154305"/>
                <a:gd name="connsiteY8" fmla="*/ 0 h 176212"/>
                <a:gd name="connsiteX9" fmla="*/ 46672 w 154305"/>
                <a:gd name="connsiteY9" fmla="*/ 4763 h 176212"/>
                <a:gd name="connsiteX10" fmla="*/ 46672 w 154305"/>
                <a:gd name="connsiteY10" fmla="*/ 88583 h 176212"/>
                <a:gd name="connsiteX11" fmla="*/ 80010 w 154305"/>
                <a:gd name="connsiteY11" fmla="*/ 135255 h 176212"/>
                <a:gd name="connsiteX12" fmla="*/ 107632 w 154305"/>
                <a:gd name="connsiteY12" fmla="*/ 135255 h 176212"/>
                <a:gd name="connsiteX13" fmla="*/ 107632 w 154305"/>
                <a:gd name="connsiteY13" fmla="*/ 4763 h 176212"/>
                <a:gd name="connsiteX14" fmla="*/ 112395 w 154305"/>
                <a:gd name="connsiteY14" fmla="*/ 0 h 176212"/>
                <a:gd name="connsiteX15" fmla="*/ 149543 w 154305"/>
                <a:gd name="connsiteY15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305" h="176212">
                  <a:moveTo>
                    <a:pt x="149543" y="0"/>
                  </a:moveTo>
                  <a:cubicBezTo>
                    <a:pt x="152400" y="0"/>
                    <a:pt x="154305" y="1905"/>
                    <a:pt x="154305" y="4763"/>
                  </a:cubicBezTo>
                  <a:lnTo>
                    <a:pt x="154305" y="164783"/>
                  </a:lnTo>
                  <a:cubicBezTo>
                    <a:pt x="154305" y="168592"/>
                    <a:pt x="153352" y="169545"/>
                    <a:pt x="149543" y="170498"/>
                  </a:cubicBezTo>
                  <a:cubicBezTo>
                    <a:pt x="128588" y="174308"/>
                    <a:pt x="98107" y="176213"/>
                    <a:pt x="75248" y="176213"/>
                  </a:cubicBezTo>
                  <a:cubicBezTo>
                    <a:pt x="15240" y="176213"/>
                    <a:pt x="0" y="164783"/>
                    <a:pt x="0" y="10096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ubicBezTo>
                    <a:pt x="44768" y="0"/>
                    <a:pt x="46672" y="1905"/>
                    <a:pt x="46672" y="4763"/>
                  </a:cubicBezTo>
                  <a:lnTo>
                    <a:pt x="46672" y="88583"/>
                  </a:lnTo>
                  <a:cubicBezTo>
                    <a:pt x="46672" y="133350"/>
                    <a:pt x="51435" y="135255"/>
                    <a:pt x="80010" y="135255"/>
                  </a:cubicBezTo>
                  <a:lnTo>
                    <a:pt x="107632" y="135255"/>
                  </a:lnTo>
                  <a:lnTo>
                    <a:pt x="107632" y="4763"/>
                  </a:lnTo>
                  <a:cubicBezTo>
                    <a:pt x="107632" y="1905"/>
                    <a:pt x="109538" y="0"/>
                    <a:pt x="112395" y="0"/>
                  </a:cubicBezTo>
                  <a:lnTo>
                    <a:pt x="149543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EDB62C-D52B-9144-F165-85B46D6F286C}"/>
                </a:ext>
              </a:extLst>
            </p:cNvPr>
            <p:cNvSpPr/>
            <p:nvPr/>
          </p:nvSpPr>
          <p:spPr>
            <a:xfrm>
              <a:off x="10452807" y="625708"/>
              <a:ext cx="16398" cy="74532"/>
            </a:xfrm>
            <a:custGeom>
              <a:avLst/>
              <a:gdLst>
                <a:gd name="connsiteX0" fmla="*/ 54293 w 54292"/>
                <a:gd name="connsiteY0" fmla="*/ 24830 h 246762"/>
                <a:gd name="connsiteX1" fmla="*/ 27623 w 54292"/>
                <a:gd name="connsiteY1" fmla="*/ 49595 h 246762"/>
                <a:gd name="connsiteX2" fmla="*/ 0 w 54292"/>
                <a:gd name="connsiteY2" fmla="*/ 24830 h 246762"/>
                <a:gd name="connsiteX3" fmla="*/ 27623 w 54292"/>
                <a:gd name="connsiteY3" fmla="*/ 65 h 246762"/>
                <a:gd name="connsiteX4" fmla="*/ 54293 w 54292"/>
                <a:gd name="connsiteY4" fmla="*/ 24830 h 246762"/>
                <a:gd name="connsiteX5" fmla="*/ 45720 w 54292"/>
                <a:gd name="connsiteY5" fmla="*/ 72455 h 246762"/>
                <a:gd name="connsiteX6" fmla="*/ 50483 w 54292"/>
                <a:gd name="connsiteY6" fmla="*/ 77218 h 246762"/>
                <a:gd name="connsiteX7" fmla="*/ 50483 w 54292"/>
                <a:gd name="connsiteY7" fmla="*/ 242000 h 246762"/>
                <a:gd name="connsiteX8" fmla="*/ 45720 w 54292"/>
                <a:gd name="connsiteY8" fmla="*/ 246763 h 246762"/>
                <a:gd name="connsiteX9" fmla="*/ 8573 w 54292"/>
                <a:gd name="connsiteY9" fmla="*/ 246763 h 246762"/>
                <a:gd name="connsiteX10" fmla="*/ 3810 w 54292"/>
                <a:gd name="connsiteY10" fmla="*/ 242000 h 246762"/>
                <a:gd name="connsiteX11" fmla="*/ 3810 w 54292"/>
                <a:gd name="connsiteY11" fmla="*/ 77218 h 246762"/>
                <a:gd name="connsiteX12" fmla="*/ 8573 w 54292"/>
                <a:gd name="connsiteY12" fmla="*/ 72455 h 246762"/>
                <a:gd name="connsiteX13" fmla="*/ 45720 w 54292"/>
                <a:gd name="connsiteY13" fmla="*/ 72455 h 2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92" h="246762">
                  <a:moveTo>
                    <a:pt x="54293" y="24830"/>
                  </a:moveTo>
                  <a:cubicBezTo>
                    <a:pt x="54293" y="41023"/>
                    <a:pt x="44768" y="49595"/>
                    <a:pt x="27623" y="49595"/>
                  </a:cubicBezTo>
                  <a:cubicBezTo>
                    <a:pt x="10478" y="49595"/>
                    <a:pt x="0" y="40070"/>
                    <a:pt x="0" y="24830"/>
                  </a:cubicBezTo>
                  <a:cubicBezTo>
                    <a:pt x="0" y="8638"/>
                    <a:pt x="9525" y="65"/>
                    <a:pt x="27623" y="65"/>
                  </a:cubicBezTo>
                  <a:cubicBezTo>
                    <a:pt x="44768" y="-887"/>
                    <a:pt x="54293" y="8638"/>
                    <a:pt x="54293" y="24830"/>
                  </a:cubicBezTo>
                  <a:close/>
                  <a:moveTo>
                    <a:pt x="45720" y="72455"/>
                  </a:moveTo>
                  <a:cubicBezTo>
                    <a:pt x="48578" y="72455"/>
                    <a:pt x="50483" y="74360"/>
                    <a:pt x="50483" y="77218"/>
                  </a:cubicBezTo>
                  <a:lnTo>
                    <a:pt x="50483" y="242000"/>
                  </a:lnTo>
                  <a:cubicBezTo>
                    <a:pt x="50483" y="245810"/>
                    <a:pt x="48578" y="246763"/>
                    <a:pt x="45720" y="246763"/>
                  </a:cubicBezTo>
                  <a:lnTo>
                    <a:pt x="8573" y="246763"/>
                  </a:lnTo>
                  <a:cubicBezTo>
                    <a:pt x="5715" y="246763"/>
                    <a:pt x="3810" y="244858"/>
                    <a:pt x="3810" y="242000"/>
                  </a:cubicBezTo>
                  <a:lnTo>
                    <a:pt x="3810" y="77218"/>
                  </a:lnTo>
                  <a:cubicBezTo>
                    <a:pt x="3810" y="74360"/>
                    <a:pt x="5715" y="72455"/>
                    <a:pt x="8573" y="72455"/>
                  </a:cubicBezTo>
                  <a:lnTo>
                    <a:pt x="45720" y="72455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C6D49BA-18C3-3B72-D926-9B4ECC2B73E9}"/>
                </a:ext>
              </a:extLst>
            </p:cNvPr>
            <p:cNvSpPr/>
            <p:nvPr/>
          </p:nvSpPr>
          <p:spPr>
            <a:xfrm>
              <a:off x="10479275" y="627454"/>
              <a:ext cx="14097" cy="73074"/>
            </a:xfrm>
            <a:custGeom>
              <a:avLst/>
              <a:gdLst>
                <a:gd name="connsiteX0" fmla="*/ 41910 w 46672"/>
                <a:gd name="connsiteY0" fmla="*/ 952 h 241935"/>
                <a:gd name="connsiteX1" fmla="*/ 46673 w 46672"/>
                <a:gd name="connsiteY1" fmla="*/ 5715 h 241935"/>
                <a:gd name="connsiteX2" fmla="*/ 46673 w 46672"/>
                <a:gd name="connsiteY2" fmla="*/ 237173 h 241935"/>
                <a:gd name="connsiteX3" fmla="*/ 41910 w 46672"/>
                <a:gd name="connsiteY3" fmla="*/ 241935 h 241935"/>
                <a:gd name="connsiteX4" fmla="*/ 4763 w 46672"/>
                <a:gd name="connsiteY4" fmla="*/ 241935 h 241935"/>
                <a:gd name="connsiteX5" fmla="*/ 0 w 46672"/>
                <a:gd name="connsiteY5" fmla="*/ 237173 h 241935"/>
                <a:gd name="connsiteX6" fmla="*/ 0 w 46672"/>
                <a:gd name="connsiteY6" fmla="*/ 4763 h 241935"/>
                <a:gd name="connsiteX7" fmla="*/ 4763 w 46672"/>
                <a:gd name="connsiteY7" fmla="*/ 0 h 241935"/>
                <a:gd name="connsiteX8" fmla="*/ 41910 w 46672"/>
                <a:gd name="connsiteY8" fmla="*/ 0 h 2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72" h="241935">
                  <a:moveTo>
                    <a:pt x="41910" y="952"/>
                  </a:moveTo>
                  <a:cubicBezTo>
                    <a:pt x="44768" y="952"/>
                    <a:pt x="46673" y="2858"/>
                    <a:pt x="46673" y="5715"/>
                  </a:cubicBezTo>
                  <a:lnTo>
                    <a:pt x="46673" y="237173"/>
                  </a:lnTo>
                  <a:cubicBezTo>
                    <a:pt x="46673" y="240983"/>
                    <a:pt x="44768" y="241935"/>
                    <a:pt x="41910" y="241935"/>
                  </a:cubicBezTo>
                  <a:lnTo>
                    <a:pt x="4763" y="241935"/>
                  </a:lnTo>
                  <a:cubicBezTo>
                    <a:pt x="1905" y="241935"/>
                    <a:pt x="0" y="240030"/>
                    <a:pt x="0" y="237173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C52CD0D-0522-1461-1424-1059CE482BB9}"/>
                </a:ext>
              </a:extLst>
            </p:cNvPr>
            <p:cNvSpPr/>
            <p:nvPr/>
          </p:nvSpPr>
          <p:spPr>
            <a:xfrm>
              <a:off x="10502578" y="627741"/>
              <a:ext cx="47181" cy="73074"/>
            </a:xfrm>
            <a:custGeom>
              <a:avLst/>
              <a:gdLst>
                <a:gd name="connsiteX0" fmla="*/ 151448 w 156210"/>
                <a:gd name="connsiteY0" fmla="*/ 0 h 241935"/>
                <a:gd name="connsiteX1" fmla="*/ 156210 w 156210"/>
                <a:gd name="connsiteY1" fmla="*/ 4763 h 241935"/>
                <a:gd name="connsiteX2" fmla="*/ 156210 w 156210"/>
                <a:gd name="connsiteY2" fmla="*/ 228600 h 241935"/>
                <a:gd name="connsiteX3" fmla="*/ 149542 w 156210"/>
                <a:gd name="connsiteY3" fmla="*/ 236220 h 241935"/>
                <a:gd name="connsiteX4" fmla="*/ 80963 w 156210"/>
                <a:gd name="connsiteY4" fmla="*/ 241935 h 241935"/>
                <a:gd name="connsiteX5" fmla="*/ 0 w 156210"/>
                <a:gd name="connsiteY5" fmla="*/ 153352 h 241935"/>
                <a:gd name="connsiteX6" fmla="*/ 71438 w 156210"/>
                <a:gd name="connsiteY6" fmla="*/ 64770 h 241935"/>
                <a:gd name="connsiteX7" fmla="*/ 109538 w 156210"/>
                <a:gd name="connsiteY7" fmla="*/ 66675 h 241935"/>
                <a:gd name="connsiteX8" fmla="*/ 109538 w 156210"/>
                <a:gd name="connsiteY8" fmla="*/ 4763 h 241935"/>
                <a:gd name="connsiteX9" fmla="*/ 114300 w 156210"/>
                <a:gd name="connsiteY9" fmla="*/ 0 h 241935"/>
                <a:gd name="connsiteX10" fmla="*/ 151448 w 156210"/>
                <a:gd name="connsiteY10" fmla="*/ 0 h 241935"/>
                <a:gd name="connsiteX11" fmla="*/ 82867 w 156210"/>
                <a:gd name="connsiteY11" fmla="*/ 104775 h 241935"/>
                <a:gd name="connsiteX12" fmla="*/ 47625 w 156210"/>
                <a:gd name="connsiteY12" fmla="*/ 153352 h 241935"/>
                <a:gd name="connsiteX13" fmla="*/ 80963 w 156210"/>
                <a:gd name="connsiteY13" fmla="*/ 201930 h 241935"/>
                <a:gd name="connsiteX14" fmla="*/ 110490 w 156210"/>
                <a:gd name="connsiteY14" fmla="*/ 200025 h 241935"/>
                <a:gd name="connsiteX15" fmla="*/ 110490 w 156210"/>
                <a:gd name="connsiteY15" fmla="*/ 104775 h 241935"/>
                <a:gd name="connsiteX16" fmla="*/ 82867 w 156210"/>
                <a:gd name="connsiteY16" fmla="*/ 104775 h 2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210" h="241935">
                  <a:moveTo>
                    <a:pt x="151448" y="0"/>
                  </a:moveTo>
                  <a:cubicBezTo>
                    <a:pt x="155257" y="0"/>
                    <a:pt x="156210" y="1905"/>
                    <a:pt x="156210" y="4763"/>
                  </a:cubicBezTo>
                  <a:lnTo>
                    <a:pt x="156210" y="228600"/>
                  </a:lnTo>
                  <a:cubicBezTo>
                    <a:pt x="156210" y="233363"/>
                    <a:pt x="153352" y="236220"/>
                    <a:pt x="149542" y="236220"/>
                  </a:cubicBezTo>
                  <a:cubicBezTo>
                    <a:pt x="123825" y="240030"/>
                    <a:pt x="102870" y="241935"/>
                    <a:pt x="80963" y="241935"/>
                  </a:cubicBezTo>
                  <a:cubicBezTo>
                    <a:pt x="15240" y="241935"/>
                    <a:pt x="0" y="223838"/>
                    <a:pt x="0" y="153352"/>
                  </a:cubicBezTo>
                  <a:cubicBezTo>
                    <a:pt x="0" y="84773"/>
                    <a:pt x="14288" y="64770"/>
                    <a:pt x="71438" y="64770"/>
                  </a:cubicBezTo>
                  <a:cubicBezTo>
                    <a:pt x="85725" y="64770"/>
                    <a:pt x="98107" y="65723"/>
                    <a:pt x="109538" y="66675"/>
                  </a:cubicBezTo>
                  <a:lnTo>
                    <a:pt x="109538" y="4763"/>
                  </a:lnTo>
                  <a:cubicBezTo>
                    <a:pt x="109538" y="952"/>
                    <a:pt x="110490" y="0"/>
                    <a:pt x="114300" y="0"/>
                  </a:cubicBezTo>
                  <a:lnTo>
                    <a:pt x="151448" y="0"/>
                  </a:lnTo>
                  <a:close/>
                  <a:moveTo>
                    <a:pt x="82867" y="104775"/>
                  </a:moveTo>
                  <a:cubicBezTo>
                    <a:pt x="51435" y="104775"/>
                    <a:pt x="47625" y="113348"/>
                    <a:pt x="47625" y="153352"/>
                  </a:cubicBezTo>
                  <a:cubicBezTo>
                    <a:pt x="47625" y="190500"/>
                    <a:pt x="50482" y="201930"/>
                    <a:pt x="80963" y="201930"/>
                  </a:cubicBezTo>
                  <a:cubicBezTo>
                    <a:pt x="88582" y="201930"/>
                    <a:pt x="101917" y="200977"/>
                    <a:pt x="110490" y="200025"/>
                  </a:cubicBezTo>
                  <a:lnTo>
                    <a:pt x="110490" y="104775"/>
                  </a:lnTo>
                  <a:lnTo>
                    <a:pt x="82867" y="104775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39E712-BB45-C743-9A15-01C2F0757789}"/>
                </a:ext>
              </a:extLst>
            </p:cNvPr>
            <p:cNvSpPr/>
            <p:nvPr/>
          </p:nvSpPr>
          <p:spPr>
            <a:xfrm>
              <a:off x="10559828" y="625708"/>
              <a:ext cx="16398" cy="74532"/>
            </a:xfrm>
            <a:custGeom>
              <a:avLst/>
              <a:gdLst>
                <a:gd name="connsiteX0" fmla="*/ 54292 w 54292"/>
                <a:gd name="connsiteY0" fmla="*/ 24830 h 246762"/>
                <a:gd name="connsiteX1" fmla="*/ 27622 w 54292"/>
                <a:gd name="connsiteY1" fmla="*/ 49595 h 246762"/>
                <a:gd name="connsiteX2" fmla="*/ 0 w 54292"/>
                <a:gd name="connsiteY2" fmla="*/ 24830 h 246762"/>
                <a:gd name="connsiteX3" fmla="*/ 27622 w 54292"/>
                <a:gd name="connsiteY3" fmla="*/ 65 h 246762"/>
                <a:gd name="connsiteX4" fmla="*/ 54292 w 54292"/>
                <a:gd name="connsiteY4" fmla="*/ 24830 h 246762"/>
                <a:gd name="connsiteX5" fmla="*/ 44767 w 54292"/>
                <a:gd name="connsiteY5" fmla="*/ 72455 h 246762"/>
                <a:gd name="connsiteX6" fmla="*/ 49530 w 54292"/>
                <a:gd name="connsiteY6" fmla="*/ 77218 h 246762"/>
                <a:gd name="connsiteX7" fmla="*/ 49530 w 54292"/>
                <a:gd name="connsiteY7" fmla="*/ 242000 h 246762"/>
                <a:gd name="connsiteX8" fmla="*/ 44767 w 54292"/>
                <a:gd name="connsiteY8" fmla="*/ 246763 h 246762"/>
                <a:gd name="connsiteX9" fmla="*/ 7620 w 54292"/>
                <a:gd name="connsiteY9" fmla="*/ 246763 h 246762"/>
                <a:gd name="connsiteX10" fmla="*/ 2857 w 54292"/>
                <a:gd name="connsiteY10" fmla="*/ 242000 h 246762"/>
                <a:gd name="connsiteX11" fmla="*/ 2857 w 54292"/>
                <a:gd name="connsiteY11" fmla="*/ 77218 h 246762"/>
                <a:gd name="connsiteX12" fmla="*/ 7620 w 54292"/>
                <a:gd name="connsiteY12" fmla="*/ 72455 h 246762"/>
                <a:gd name="connsiteX13" fmla="*/ 44767 w 54292"/>
                <a:gd name="connsiteY13" fmla="*/ 72455 h 2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92" h="246762">
                  <a:moveTo>
                    <a:pt x="54292" y="24830"/>
                  </a:moveTo>
                  <a:cubicBezTo>
                    <a:pt x="54292" y="41023"/>
                    <a:pt x="44767" y="49595"/>
                    <a:pt x="27622" y="49595"/>
                  </a:cubicBezTo>
                  <a:cubicBezTo>
                    <a:pt x="10477" y="49595"/>
                    <a:pt x="0" y="40070"/>
                    <a:pt x="0" y="24830"/>
                  </a:cubicBezTo>
                  <a:cubicBezTo>
                    <a:pt x="0" y="8638"/>
                    <a:pt x="9525" y="65"/>
                    <a:pt x="27622" y="65"/>
                  </a:cubicBezTo>
                  <a:cubicBezTo>
                    <a:pt x="44767" y="-887"/>
                    <a:pt x="54292" y="8638"/>
                    <a:pt x="54292" y="24830"/>
                  </a:cubicBezTo>
                  <a:close/>
                  <a:moveTo>
                    <a:pt x="44767" y="72455"/>
                  </a:moveTo>
                  <a:cubicBezTo>
                    <a:pt x="47625" y="72455"/>
                    <a:pt x="49530" y="74360"/>
                    <a:pt x="49530" y="77218"/>
                  </a:cubicBezTo>
                  <a:lnTo>
                    <a:pt x="49530" y="242000"/>
                  </a:lnTo>
                  <a:cubicBezTo>
                    <a:pt x="49530" y="245810"/>
                    <a:pt x="47625" y="246763"/>
                    <a:pt x="44767" y="246763"/>
                  </a:cubicBezTo>
                  <a:lnTo>
                    <a:pt x="7620" y="246763"/>
                  </a:lnTo>
                  <a:cubicBezTo>
                    <a:pt x="4763" y="246763"/>
                    <a:pt x="2857" y="244858"/>
                    <a:pt x="2857" y="242000"/>
                  </a:cubicBezTo>
                  <a:lnTo>
                    <a:pt x="2857" y="77218"/>
                  </a:lnTo>
                  <a:cubicBezTo>
                    <a:pt x="2857" y="74360"/>
                    <a:pt x="4763" y="72455"/>
                    <a:pt x="7620" y="72455"/>
                  </a:cubicBezTo>
                  <a:lnTo>
                    <a:pt x="44767" y="72455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9AC4AF-2D1A-182B-ACCF-83792C6DB573}"/>
                </a:ext>
              </a:extLst>
            </p:cNvPr>
            <p:cNvSpPr/>
            <p:nvPr/>
          </p:nvSpPr>
          <p:spPr>
            <a:xfrm>
              <a:off x="10585721" y="647017"/>
              <a:ext cx="46893" cy="53223"/>
            </a:xfrm>
            <a:custGeom>
              <a:avLst/>
              <a:gdLst>
                <a:gd name="connsiteX0" fmla="*/ 155257 w 155257"/>
                <a:gd name="connsiteY0" fmla="*/ 75247 h 176212"/>
                <a:gd name="connsiteX1" fmla="*/ 155257 w 155257"/>
                <a:gd name="connsiteY1" fmla="*/ 171450 h 176212"/>
                <a:gd name="connsiteX2" fmla="*/ 150495 w 155257"/>
                <a:gd name="connsiteY2" fmla="*/ 176213 h 176212"/>
                <a:gd name="connsiteX3" fmla="*/ 113347 w 155257"/>
                <a:gd name="connsiteY3" fmla="*/ 176213 h 176212"/>
                <a:gd name="connsiteX4" fmla="*/ 108585 w 155257"/>
                <a:gd name="connsiteY4" fmla="*/ 171450 h 176212"/>
                <a:gd name="connsiteX5" fmla="*/ 108585 w 155257"/>
                <a:gd name="connsiteY5" fmla="*/ 87630 h 176212"/>
                <a:gd name="connsiteX6" fmla="*/ 75247 w 155257"/>
                <a:gd name="connsiteY6" fmla="*/ 40957 h 176212"/>
                <a:gd name="connsiteX7" fmla="*/ 46672 w 155257"/>
                <a:gd name="connsiteY7" fmla="*/ 40957 h 176212"/>
                <a:gd name="connsiteX8" fmla="*/ 46672 w 155257"/>
                <a:gd name="connsiteY8" fmla="*/ 171450 h 176212"/>
                <a:gd name="connsiteX9" fmla="*/ 41910 w 155257"/>
                <a:gd name="connsiteY9" fmla="*/ 176213 h 176212"/>
                <a:gd name="connsiteX10" fmla="*/ 4763 w 155257"/>
                <a:gd name="connsiteY10" fmla="*/ 176213 h 176212"/>
                <a:gd name="connsiteX11" fmla="*/ 0 w 155257"/>
                <a:gd name="connsiteY11" fmla="*/ 171450 h 176212"/>
                <a:gd name="connsiteX12" fmla="*/ 0 w 155257"/>
                <a:gd name="connsiteY12" fmla="*/ 10477 h 176212"/>
                <a:gd name="connsiteX13" fmla="*/ 4763 w 155257"/>
                <a:gd name="connsiteY13" fmla="*/ 5715 h 176212"/>
                <a:gd name="connsiteX14" fmla="*/ 79057 w 155257"/>
                <a:gd name="connsiteY14" fmla="*/ 0 h 176212"/>
                <a:gd name="connsiteX15" fmla="*/ 155257 w 155257"/>
                <a:gd name="connsiteY15" fmla="*/ 75247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257" h="176212">
                  <a:moveTo>
                    <a:pt x="155257" y="75247"/>
                  </a:moveTo>
                  <a:lnTo>
                    <a:pt x="155257" y="171450"/>
                  </a:lnTo>
                  <a:cubicBezTo>
                    <a:pt x="155257" y="175260"/>
                    <a:pt x="153352" y="176213"/>
                    <a:pt x="150495" y="176213"/>
                  </a:cubicBezTo>
                  <a:lnTo>
                    <a:pt x="113347" y="176213"/>
                  </a:lnTo>
                  <a:cubicBezTo>
                    <a:pt x="110490" y="176213"/>
                    <a:pt x="108585" y="174307"/>
                    <a:pt x="108585" y="171450"/>
                  </a:cubicBezTo>
                  <a:lnTo>
                    <a:pt x="108585" y="87630"/>
                  </a:lnTo>
                  <a:cubicBezTo>
                    <a:pt x="108585" y="42863"/>
                    <a:pt x="103822" y="40957"/>
                    <a:pt x="75247" y="40957"/>
                  </a:cubicBezTo>
                  <a:lnTo>
                    <a:pt x="46672" y="40957"/>
                  </a:lnTo>
                  <a:lnTo>
                    <a:pt x="46672" y="171450"/>
                  </a:lnTo>
                  <a:cubicBezTo>
                    <a:pt x="46672" y="175260"/>
                    <a:pt x="44767" y="176213"/>
                    <a:pt x="41910" y="176213"/>
                  </a:cubicBezTo>
                  <a:lnTo>
                    <a:pt x="4763" y="176213"/>
                  </a:lnTo>
                  <a:cubicBezTo>
                    <a:pt x="1905" y="176213"/>
                    <a:pt x="0" y="174307"/>
                    <a:pt x="0" y="171450"/>
                  </a:cubicBezTo>
                  <a:lnTo>
                    <a:pt x="0" y="10477"/>
                  </a:lnTo>
                  <a:cubicBezTo>
                    <a:pt x="0" y="6667"/>
                    <a:pt x="1905" y="6667"/>
                    <a:pt x="4763" y="5715"/>
                  </a:cubicBezTo>
                  <a:cubicBezTo>
                    <a:pt x="25717" y="952"/>
                    <a:pt x="56197" y="0"/>
                    <a:pt x="79057" y="0"/>
                  </a:cubicBezTo>
                  <a:cubicBezTo>
                    <a:pt x="140017" y="952"/>
                    <a:pt x="155257" y="12382"/>
                    <a:pt x="155257" y="75247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2C3ACD8-4C77-3B34-6551-48F9845D0E12}"/>
                </a:ext>
              </a:extLst>
            </p:cNvPr>
            <p:cNvSpPr/>
            <p:nvPr/>
          </p:nvSpPr>
          <p:spPr>
            <a:xfrm>
              <a:off x="10642108" y="647017"/>
              <a:ext cx="46893" cy="72498"/>
            </a:xfrm>
            <a:custGeom>
              <a:avLst/>
              <a:gdLst>
                <a:gd name="connsiteX0" fmla="*/ 148590 w 155257"/>
                <a:gd name="connsiteY0" fmla="*/ 6667 h 240029"/>
                <a:gd name="connsiteX1" fmla="*/ 155257 w 155257"/>
                <a:gd name="connsiteY1" fmla="*/ 14288 h 240029"/>
                <a:gd name="connsiteX2" fmla="*/ 155257 w 155257"/>
                <a:gd name="connsiteY2" fmla="*/ 172402 h 240029"/>
                <a:gd name="connsiteX3" fmla="*/ 79057 w 155257"/>
                <a:gd name="connsiteY3" fmla="*/ 240030 h 240029"/>
                <a:gd name="connsiteX4" fmla="*/ 21907 w 155257"/>
                <a:gd name="connsiteY4" fmla="*/ 235267 h 240029"/>
                <a:gd name="connsiteX5" fmla="*/ 17145 w 155257"/>
                <a:gd name="connsiteY5" fmla="*/ 230505 h 240029"/>
                <a:gd name="connsiteX6" fmla="*/ 17145 w 155257"/>
                <a:gd name="connsiteY6" fmla="*/ 206692 h 240029"/>
                <a:gd name="connsiteX7" fmla="*/ 21907 w 155257"/>
                <a:gd name="connsiteY7" fmla="*/ 201930 h 240029"/>
                <a:gd name="connsiteX8" fmla="*/ 75248 w 155257"/>
                <a:gd name="connsiteY8" fmla="*/ 201930 h 240029"/>
                <a:gd name="connsiteX9" fmla="*/ 109538 w 155257"/>
                <a:gd name="connsiteY9" fmla="*/ 175260 h 240029"/>
                <a:gd name="connsiteX10" fmla="*/ 109538 w 155257"/>
                <a:gd name="connsiteY10" fmla="*/ 173355 h 240029"/>
                <a:gd name="connsiteX11" fmla="*/ 71438 w 155257"/>
                <a:gd name="connsiteY11" fmla="*/ 177165 h 240029"/>
                <a:gd name="connsiteX12" fmla="*/ 0 w 155257"/>
                <a:gd name="connsiteY12" fmla="*/ 85725 h 240029"/>
                <a:gd name="connsiteX13" fmla="*/ 80963 w 155257"/>
                <a:gd name="connsiteY13" fmla="*/ 0 h 240029"/>
                <a:gd name="connsiteX14" fmla="*/ 148590 w 155257"/>
                <a:gd name="connsiteY14" fmla="*/ 6667 h 240029"/>
                <a:gd name="connsiteX15" fmla="*/ 78105 w 155257"/>
                <a:gd name="connsiteY15" fmla="*/ 40957 h 240029"/>
                <a:gd name="connsiteX16" fmla="*/ 44767 w 155257"/>
                <a:gd name="connsiteY16" fmla="*/ 89535 h 240029"/>
                <a:gd name="connsiteX17" fmla="*/ 80963 w 155257"/>
                <a:gd name="connsiteY17" fmla="*/ 138113 h 240029"/>
                <a:gd name="connsiteX18" fmla="*/ 108585 w 155257"/>
                <a:gd name="connsiteY18" fmla="*/ 136207 h 240029"/>
                <a:gd name="connsiteX19" fmla="*/ 108585 w 155257"/>
                <a:gd name="connsiteY19" fmla="*/ 40957 h 240029"/>
                <a:gd name="connsiteX20" fmla="*/ 78105 w 155257"/>
                <a:gd name="connsiteY20" fmla="*/ 40957 h 2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257" h="240029">
                  <a:moveTo>
                    <a:pt x="148590" y="6667"/>
                  </a:moveTo>
                  <a:cubicBezTo>
                    <a:pt x="152400" y="7620"/>
                    <a:pt x="155257" y="10477"/>
                    <a:pt x="155257" y="14288"/>
                  </a:cubicBezTo>
                  <a:lnTo>
                    <a:pt x="155257" y="172402"/>
                  </a:lnTo>
                  <a:cubicBezTo>
                    <a:pt x="155257" y="219075"/>
                    <a:pt x="145732" y="240030"/>
                    <a:pt x="79057" y="240030"/>
                  </a:cubicBezTo>
                  <a:cubicBezTo>
                    <a:pt x="60007" y="240030"/>
                    <a:pt x="40005" y="239077"/>
                    <a:pt x="21907" y="235267"/>
                  </a:cubicBezTo>
                  <a:cubicBezTo>
                    <a:pt x="19050" y="235267"/>
                    <a:pt x="17145" y="233363"/>
                    <a:pt x="17145" y="230505"/>
                  </a:cubicBezTo>
                  <a:lnTo>
                    <a:pt x="17145" y="206692"/>
                  </a:lnTo>
                  <a:cubicBezTo>
                    <a:pt x="17145" y="202882"/>
                    <a:pt x="18098" y="201930"/>
                    <a:pt x="21907" y="201930"/>
                  </a:cubicBezTo>
                  <a:lnTo>
                    <a:pt x="75248" y="201930"/>
                  </a:lnTo>
                  <a:cubicBezTo>
                    <a:pt x="102870" y="201930"/>
                    <a:pt x="109538" y="195263"/>
                    <a:pt x="109538" y="175260"/>
                  </a:cubicBezTo>
                  <a:lnTo>
                    <a:pt x="109538" y="173355"/>
                  </a:lnTo>
                  <a:cubicBezTo>
                    <a:pt x="96202" y="176213"/>
                    <a:pt x="84773" y="177165"/>
                    <a:pt x="71438" y="177165"/>
                  </a:cubicBezTo>
                  <a:cubicBezTo>
                    <a:pt x="15240" y="177165"/>
                    <a:pt x="0" y="157163"/>
                    <a:pt x="0" y="85725"/>
                  </a:cubicBezTo>
                  <a:cubicBezTo>
                    <a:pt x="0" y="18097"/>
                    <a:pt x="15240" y="0"/>
                    <a:pt x="80963" y="0"/>
                  </a:cubicBezTo>
                  <a:cubicBezTo>
                    <a:pt x="104775" y="952"/>
                    <a:pt x="130492" y="2857"/>
                    <a:pt x="148590" y="6667"/>
                  </a:cubicBezTo>
                  <a:close/>
                  <a:moveTo>
                    <a:pt x="78105" y="40957"/>
                  </a:moveTo>
                  <a:cubicBezTo>
                    <a:pt x="47625" y="40957"/>
                    <a:pt x="44767" y="52388"/>
                    <a:pt x="44767" y="89535"/>
                  </a:cubicBezTo>
                  <a:cubicBezTo>
                    <a:pt x="44767" y="129540"/>
                    <a:pt x="49530" y="138113"/>
                    <a:pt x="80963" y="138113"/>
                  </a:cubicBezTo>
                  <a:cubicBezTo>
                    <a:pt x="88582" y="138113"/>
                    <a:pt x="100013" y="138113"/>
                    <a:pt x="108585" y="136207"/>
                  </a:cubicBezTo>
                  <a:lnTo>
                    <a:pt x="108585" y="40957"/>
                  </a:lnTo>
                  <a:lnTo>
                    <a:pt x="78105" y="40957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A0A787-9BED-7877-FCD5-E8A12559716B}"/>
                </a:ext>
              </a:extLst>
            </p:cNvPr>
            <p:cNvSpPr/>
            <p:nvPr/>
          </p:nvSpPr>
          <p:spPr>
            <a:xfrm>
              <a:off x="10716907" y="647017"/>
              <a:ext cx="44880" cy="53798"/>
            </a:xfrm>
            <a:custGeom>
              <a:avLst/>
              <a:gdLst>
                <a:gd name="connsiteX0" fmla="*/ 148590 w 148590"/>
                <a:gd name="connsiteY0" fmla="*/ 54292 h 178117"/>
                <a:gd name="connsiteX1" fmla="*/ 148590 w 148590"/>
                <a:gd name="connsiteY1" fmla="*/ 161925 h 178117"/>
                <a:gd name="connsiteX2" fmla="*/ 141923 w 148590"/>
                <a:gd name="connsiteY2" fmla="*/ 171450 h 178117"/>
                <a:gd name="connsiteX3" fmla="*/ 71438 w 148590"/>
                <a:gd name="connsiteY3" fmla="*/ 178117 h 178117"/>
                <a:gd name="connsiteX4" fmla="*/ 0 w 148590"/>
                <a:gd name="connsiteY4" fmla="*/ 124777 h 178117"/>
                <a:gd name="connsiteX5" fmla="*/ 63818 w 148590"/>
                <a:gd name="connsiteY5" fmla="*/ 73342 h 178117"/>
                <a:gd name="connsiteX6" fmla="*/ 102870 w 148590"/>
                <a:gd name="connsiteY6" fmla="*/ 73342 h 178117"/>
                <a:gd name="connsiteX7" fmla="*/ 102870 w 148590"/>
                <a:gd name="connsiteY7" fmla="*/ 61913 h 178117"/>
                <a:gd name="connsiteX8" fmla="*/ 73343 w 148590"/>
                <a:gd name="connsiteY8" fmla="*/ 40005 h 178117"/>
                <a:gd name="connsiteX9" fmla="*/ 17145 w 148590"/>
                <a:gd name="connsiteY9" fmla="*/ 40005 h 178117"/>
                <a:gd name="connsiteX10" fmla="*/ 12383 w 148590"/>
                <a:gd name="connsiteY10" fmla="*/ 35242 h 178117"/>
                <a:gd name="connsiteX11" fmla="*/ 12383 w 148590"/>
                <a:gd name="connsiteY11" fmla="*/ 9525 h 178117"/>
                <a:gd name="connsiteX12" fmla="*/ 17145 w 148590"/>
                <a:gd name="connsiteY12" fmla="*/ 4763 h 178117"/>
                <a:gd name="connsiteX13" fmla="*/ 73343 w 148590"/>
                <a:gd name="connsiteY13" fmla="*/ 0 h 178117"/>
                <a:gd name="connsiteX14" fmla="*/ 148590 w 148590"/>
                <a:gd name="connsiteY14" fmla="*/ 54292 h 178117"/>
                <a:gd name="connsiteX15" fmla="*/ 66675 w 148590"/>
                <a:gd name="connsiteY15" fmla="*/ 102870 h 178117"/>
                <a:gd name="connsiteX16" fmla="*/ 44768 w 148590"/>
                <a:gd name="connsiteY16" fmla="*/ 121920 h 178117"/>
                <a:gd name="connsiteX17" fmla="*/ 71438 w 148590"/>
                <a:gd name="connsiteY17" fmla="*/ 140970 h 178117"/>
                <a:gd name="connsiteX18" fmla="*/ 102870 w 148590"/>
                <a:gd name="connsiteY18" fmla="*/ 138113 h 178117"/>
                <a:gd name="connsiteX19" fmla="*/ 102870 w 148590"/>
                <a:gd name="connsiteY19" fmla="*/ 103822 h 178117"/>
                <a:gd name="connsiteX20" fmla="*/ 66675 w 148590"/>
                <a:gd name="connsiteY20" fmla="*/ 103822 h 17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590" h="178117">
                  <a:moveTo>
                    <a:pt x="148590" y="54292"/>
                  </a:moveTo>
                  <a:lnTo>
                    <a:pt x="148590" y="161925"/>
                  </a:lnTo>
                  <a:cubicBezTo>
                    <a:pt x="148590" y="166688"/>
                    <a:pt x="147638" y="169545"/>
                    <a:pt x="141923" y="171450"/>
                  </a:cubicBezTo>
                  <a:cubicBezTo>
                    <a:pt x="120015" y="176213"/>
                    <a:pt x="92393" y="178117"/>
                    <a:pt x="71438" y="178117"/>
                  </a:cubicBezTo>
                  <a:cubicBezTo>
                    <a:pt x="24765" y="178117"/>
                    <a:pt x="0" y="173355"/>
                    <a:pt x="0" y="124777"/>
                  </a:cubicBezTo>
                  <a:cubicBezTo>
                    <a:pt x="953" y="82867"/>
                    <a:pt x="22860" y="73342"/>
                    <a:pt x="63818" y="73342"/>
                  </a:cubicBezTo>
                  <a:lnTo>
                    <a:pt x="102870" y="73342"/>
                  </a:lnTo>
                  <a:lnTo>
                    <a:pt x="102870" y="61913"/>
                  </a:lnTo>
                  <a:cubicBezTo>
                    <a:pt x="102870" y="46672"/>
                    <a:pt x="93345" y="40005"/>
                    <a:pt x="73343" y="40005"/>
                  </a:cubicBezTo>
                  <a:lnTo>
                    <a:pt x="17145" y="40005"/>
                  </a:lnTo>
                  <a:cubicBezTo>
                    <a:pt x="13335" y="40005"/>
                    <a:pt x="12383" y="39052"/>
                    <a:pt x="12383" y="35242"/>
                  </a:cubicBezTo>
                  <a:lnTo>
                    <a:pt x="12383" y="9525"/>
                  </a:lnTo>
                  <a:cubicBezTo>
                    <a:pt x="12383" y="5715"/>
                    <a:pt x="13335" y="4763"/>
                    <a:pt x="17145" y="4763"/>
                  </a:cubicBezTo>
                  <a:cubicBezTo>
                    <a:pt x="36195" y="952"/>
                    <a:pt x="54293" y="0"/>
                    <a:pt x="73343" y="0"/>
                  </a:cubicBezTo>
                  <a:cubicBezTo>
                    <a:pt x="135255" y="952"/>
                    <a:pt x="148590" y="20955"/>
                    <a:pt x="148590" y="54292"/>
                  </a:cubicBezTo>
                  <a:close/>
                  <a:moveTo>
                    <a:pt x="66675" y="102870"/>
                  </a:moveTo>
                  <a:cubicBezTo>
                    <a:pt x="50483" y="102870"/>
                    <a:pt x="44768" y="108585"/>
                    <a:pt x="44768" y="121920"/>
                  </a:cubicBezTo>
                  <a:cubicBezTo>
                    <a:pt x="44768" y="137160"/>
                    <a:pt x="51435" y="140970"/>
                    <a:pt x="71438" y="140970"/>
                  </a:cubicBezTo>
                  <a:cubicBezTo>
                    <a:pt x="78105" y="140970"/>
                    <a:pt x="93345" y="140017"/>
                    <a:pt x="102870" y="138113"/>
                  </a:cubicBezTo>
                  <a:lnTo>
                    <a:pt x="102870" y="103822"/>
                  </a:lnTo>
                  <a:lnTo>
                    <a:pt x="66675" y="103822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D53C8E-111F-4520-8A3B-4D44F1740A04}"/>
                </a:ext>
              </a:extLst>
            </p:cNvPr>
            <p:cNvSpPr/>
            <p:nvPr/>
          </p:nvSpPr>
          <p:spPr>
            <a:xfrm>
              <a:off x="10787679" y="627166"/>
              <a:ext cx="36249" cy="73074"/>
            </a:xfrm>
            <a:custGeom>
              <a:avLst/>
              <a:gdLst>
                <a:gd name="connsiteX0" fmla="*/ 115253 w 120015"/>
                <a:gd name="connsiteY0" fmla="*/ 2857 h 241935"/>
                <a:gd name="connsiteX1" fmla="*/ 120015 w 120015"/>
                <a:gd name="connsiteY1" fmla="*/ 8573 h 241935"/>
                <a:gd name="connsiteX2" fmla="*/ 120015 w 120015"/>
                <a:gd name="connsiteY2" fmla="*/ 34290 h 241935"/>
                <a:gd name="connsiteX3" fmla="*/ 114300 w 120015"/>
                <a:gd name="connsiteY3" fmla="*/ 39052 h 241935"/>
                <a:gd name="connsiteX4" fmla="*/ 89535 w 120015"/>
                <a:gd name="connsiteY4" fmla="*/ 39052 h 241935"/>
                <a:gd name="connsiteX5" fmla="*/ 72390 w 120015"/>
                <a:gd name="connsiteY5" fmla="*/ 51435 h 241935"/>
                <a:gd name="connsiteX6" fmla="*/ 72390 w 120015"/>
                <a:gd name="connsiteY6" fmla="*/ 67627 h 241935"/>
                <a:gd name="connsiteX7" fmla="*/ 110490 w 120015"/>
                <a:gd name="connsiteY7" fmla="*/ 67627 h 241935"/>
                <a:gd name="connsiteX8" fmla="*/ 114300 w 120015"/>
                <a:gd name="connsiteY8" fmla="*/ 73342 h 241935"/>
                <a:gd name="connsiteX9" fmla="*/ 109538 w 120015"/>
                <a:gd name="connsiteY9" fmla="*/ 99060 h 241935"/>
                <a:gd name="connsiteX10" fmla="*/ 103822 w 120015"/>
                <a:gd name="connsiteY10" fmla="*/ 103823 h 241935"/>
                <a:gd name="connsiteX11" fmla="*/ 72390 w 120015"/>
                <a:gd name="connsiteY11" fmla="*/ 103823 h 241935"/>
                <a:gd name="connsiteX12" fmla="*/ 72390 w 120015"/>
                <a:gd name="connsiteY12" fmla="*/ 237173 h 241935"/>
                <a:gd name="connsiteX13" fmla="*/ 67628 w 120015"/>
                <a:gd name="connsiteY13" fmla="*/ 241935 h 241935"/>
                <a:gd name="connsiteX14" fmla="*/ 30480 w 120015"/>
                <a:gd name="connsiteY14" fmla="*/ 241935 h 241935"/>
                <a:gd name="connsiteX15" fmla="*/ 25717 w 120015"/>
                <a:gd name="connsiteY15" fmla="*/ 237173 h 241935"/>
                <a:gd name="connsiteX16" fmla="*/ 25717 w 120015"/>
                <a:gd name="connsiteY16" fmla="*/ 103823 h 241935"/>
                <a:gd name="connsiteX17" fmla="*/ 5715 w 120015"/>
                <a:gd name="connsiteY17" fmla="*/ 103823 h 241935"/>
                <a:gd name="connsiteX18" fmla="*/ 0 w 120015"/>
                <a:gd name="connsiteY18" fmla="*/ 99060 h 241935"/>
                <a:gd name="connsiteX19" fmla="*/ 0 w 120015"/>
                <a:gd name="connsiteY19" fmla="*/ 72390 h 241935"/>
                <a:gd name="connsiteX20" fmla="*/ 5715 w 120015"/>
                <a:gd name="connsiteY20" fmla="*/ 67627 h 241935"/>
                <a:gd name="connsiteX21" fmla="*/ 25717 w 120015"/>
                <a:gd name="connsiteY21" fmla="*/ 67627 h 241935"/>
                <a:gd name="connsiteX22" fmla="*/ 25717 w 120015"/>
                <a:gd name="connsiteY22" fmla="*/ 43815 h 241935"/>
                <a:gd name="connsiteX23" fmla="*/ 80010 w 120015"/>
                <a:gd name="connsiteY23" fmla="*/ 0 h 241935"/>
                <a:gd name="connsiteX24" fmla="*/ 115253 w 120015"/>
                <a:gd name="connsiteY24" fmla="*/ 2857 h 2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015" h="241935">
                  <a:moveTo>
                    <a:pt x="115253" y="2857"/>
                  </a:moveTo>
                  <a:cubicBezTo>
                    <a:pt x="119063" y="3810"/>
                    <a:pt x="120015" y="4763"/>
                    <a:pt x="120015" y="8573"/>
                  </a:cubicBezTo>
                  <a:lnTo>
                    <a:pt x="120015" y="34290"/>
                  </a:lnTo>
                  <a:cubicBezTo>
                    <a:pt x="120015" y="38100"/>
                    <a:pt x="118110" y="39052"/>
                    <a:pt x="114300" y="39052"/>
                  </a:cubicBezTo>
                  <a:lnTo>
                    <a:pt x="89535" y="39052"/>
                  </a:lnTo>
                  <a:cubicBezTo>
                    <a:pt x="77153" y="39052"/>
                    <a:pt x="72390" y="40957"/>
                    <a:pt x="72390" y="51435"/>
                  </a:cubicBezTo>
                  <a:lnTo>
                    <a:pt x="72390" y="67627"/>
                  </a:lnTo>
                  <a:lnTo>
                    <a:pt x="110490" y="67627"/>
                  </a:lnTo>
                  <a:cubicBezTo>
                    <a:pt x="114300" y="67627"/>
                    <a:pt x="115253" y="69532"/>
                    <a:pt x="114300" y="73342"/>
                  </a:cubicBezTo>
                  <a:lnTo>
                    <a:pt x="109538" y="99060"/>
                  </a:lnTo>
                  <a:cubicBezTo>
                    <a:pt x="108585" y="101917"/>
                    <a:pt x="106680" y="103823"/>
                    <a:pt x="103822" y="103823"/>
                  </a:cubicBezTo>
                  <a:lnTo>
                    <a:pt x="72390" y="103823"/>
                  </a:lnTo>
                  <a:lnTo>
                    <a:pt x="72390" y="237173"/>
                  </a:lnTo>
                  <a:cubicBezTo>
                    <a:pt x="72390" y="240982"/>
                    <a:pt x="70485" y="241935"/>
                    <a:pt x="67628" y="241935"/>
                  </a:cubicBezTo>
                  <a:lnTo>
                    <a:pt x="30480" y="241935"/>
                  </a:lnTo>
                  <a:cubicBezTo>
                    <a:pt x="27622" y="241935"/>
                    <a:pt x="25717" y="240030"/>
                    <a:pt x="25717" y="237173"/>
                  </a:cubicBezTo>
                  <a:lnTo>
                    <a:pt x="25717" y="103823"/>
                  </a:lnTo>
                  <a:lnTo>
                    <a:pt x="5715" y="103823"/>
                  </a:lnTo>
                  <a:cubicBezTo>
                    <a:pt x="1905" y="103823"/>
                    <a:pt x="0" y="101917"/>
                    <a:pt x="0" y="99060"/>
                  </a:cubicBezTo>
                  <a:lnTo>
                    <a:pt x="0" y="72390"/>
                  </a:lnTo>
                  <a:cubicBezTo>
                    <a:pt x="0" y="69532"/>
                    <a:pt x="1905" y="67627"/>
                    <a:pt x="5715" y="67627"/>
                  </a:cubicBezTo>
                  <a:lnTo>
                    <a:pt x="25717" y="67627"/>
                  </a:lnTo>
                  <a:lnTo>
                    <a:pt x="25717" y="43815"/>
                  </a:lnTo>
                  <a:cubicBezTo>
                    <a:pt x="25717" y="4763"/>
                    <a:pt x="52388" y="0"/>
                    <a:pt x="80010" y="0"/>
                  </a:cubicBezTo>
                  <a:cubicBezTo>
                    <a:pt x="91440" y="0"/>
                    <a:pt x="103822" y="952"/>
                    <a:pt x="115253" y="2857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F3C8EDD-88A8-82C0-481C-9FD9DCD3A19F}"/>
                </a:ext>
              </a:extLst>
            </p:cNvPr>
            <p:cNvSpPr/>
            <p:nvPr/>
          </p:nvSpPr>
          <p:spPr>
            <a:xfrm>
              <a:off x="10828531" y="647592"/>
              <a:ext cx="46606" cy="53223"/>
            </a:xfrm>
            <a:custGeom>
              <a:avLst/>
              <a:gdLst>
                <a:gd name="connsiteX0" fmla="*/ 149542 w 154304"/>
                <a:gd name="connsiteY0" fmla="*/ 0 h 176212"/>
                <a:gd name="connsiteX1" fmla="*/ 154305 w 154304"/>
                <a:gd name="connsiteY1" fmla="*/ 4763 h 176212"/>
                <a:gd name="connsiteX2" fmla="*/ 154305 w 154304"/>
                <a:gd name="connsiteY2" fmla="*/ 164783 h 176212"/>
                <a:gd name="connsiteX3" fmla="*/ 149542 w 154304"/>
                <a:gd name="connsiteY3" fmla="*/ 170498 h 176212"/>
                <a:gd name="connsiteX4" fmla="*/ 75248 w 154304"/>
                <a:gd name="connsiteY4" fmla="*/ 176213 h 176212"/>
                <a:gd name="connsiteX5" fmla="*/ 0 w 154304"/>
                <a:gd name="connsiteY5" fmla="*/ 100965 h 176212"/>
                <a:gd name="connsiteX6" fmla="*/ 0 w 154304"/>
                <a:gd name="connsiteY6" fmla="*/ 4763 h 176212"/>
                <a:gd name="connsiteX7" fmla="*/ 4763 w 154304"/>
                <a:gd name="connsiteY7" fmla="*/ 0 h 176212"/>
                <a:gd name="connsiteX8" fmla="*/ 41910 w 154304"/>
                <a:gd name="connsiteY8" fmla="*/ 0 h 176212"/>
                <a:gd name="connsiteX9" fmla="*/ 46673 w 154304"/>
                <a:gd name="connsiteY9" fmla="*/ 4763 h 176212"/>
                <a:gd name="connsiteX10" fmla="*/ 46673 w 154304"/>
                <a:gd name="connsiteY10" fmla="*/ 88583 h 176212"/>
                <a:gd name="connsiteX11" fmla="*/ 80010 w 154304"/>
                <a:gd name="connsiteY11" fmla="*/ 135255 h 176212"/>
                <a:gd name="connsiteX12" fmla="*/ 107633 w 154304"/>
                <a:gd name="connsiteY12" fmla="*/ 135255 h 176212"/>
                <a:gd name="connsiteX13" fmla="*/ 107633 w 154304"/>
                <a:gd name="connsiteY13" fmla="*/ 4763 h 176212"/>
                <a:gd name="connsiteX14" fmla="*/ 112395 w 154304"/>
                <a:gd name="connsiteY14" fmla="*/ 0 h 176212"/>
                <a:gd name="connsiteX15" fmla="*/ 149542 w 154304"/>
                <a:gd name="connsiteY15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304" h="176212">
                  <a:moveTo>
                    <a:pt x="149542" y="0"/>
                  </a:moveTo>
                  <a:cubicBezTo>
                    <a:pt x="152400" y="0"/>
                    <a:pt x="154305" y="1905"/>
                    <a:pt x="154305" y="4763"/>
                  </a:cubicBezTo>
                  <a:lnTo>
                    <a:pt x="154305" y="164783"/>
                  </a:lnTo>
                  <a:cubicBezTo>
                    <a:pt x="154305" y="168592"/>
                    <a:pt x="153353" y="169545"/>
                    <a:pt x="149542" y="170498"/>
                  </a:cubicBezTo>
                  <a:cubicBezTo>
                    <a:pt x="128588" y="174308"/>
                    <a:pt x="98108" y="176213"/>
                    <a:pt x="75248" y="176213"/>
                  </a:cubicBezTo>
                  <a:cubicBezTo>
                    <a:pt x="15240" y="176213"/>
                    <a:pt x="0" y="164783"/>
                    <a:pt x="0" y="10096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ubicBezTo>
                    <a:pt x="44767" y="0"/>
                    <a:pt x="46673" y="1905"/>
                    <a:pt x="46673" y="4763"/>
                  </a:cubicBezTo>
                  <a:lnTo>
                    <a:pt x="46673" y="88583"/>
                  </a:lnTo>
                  <a:cubicBezTo>
                    <a:pt x="46673" y="133350"/>
                    <a:pt x="51435" y="135255"/>
                    <a:pt x="80010" y="135255"/>
                  </a:cubicBezTo>
                  <a:lnTo>
                    <a:pt x="107633" y="135255"/>
                  </a:lnTo>
                  <a:lnTo>
                    <a:pt x="107633" y="4763"/>
                  </a:lnTo>
                  <a:cubicBezTo>
                    <a:pt x="107633" y="1905"/>
                    <a:pt x="109538" y="0"/>
                    <a:pt x="112395" y="0"/>
                  </a:cubicBezTo>
                  <a:lnTo>
                    <a:pt x="149542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2EE939-DA49-2A8B-6640-4F3B50318B90}"/>
                </a:ext>
              </a:extLst>
            </p:cNvPr>
            <p:cNvSpPr/>
            <p:nvPr/>
          </p:nvSpPr>
          <p:spPr>
            <a:xfrm>
              <a:off x="10882330" y="633134"/>
              <a:ext cx="31934" cy="67968"/>
            </a:xfrm>
            <a:custGeom>
              <a:avLst/>
              <a:gdLst>
                <a:gd name="connsiteX0" fmla="*/ 64770 w 105727"/>
                <a:gd name="connsiteY0" fmla="*/ 243 h 225032"/>
                <a:gd name="connsiteX1" fmla="*/ 69533 w 105727"/>
                <a:gd name="connsiteY1" fmla="*/ 5005 h 225032"/>
                <a:gd name="connsiteX2" fmla="*/ 69533 w 105727"/>
                <a:gd name="connsiteY2" fmla="*/ 49773 h 225032"/>
                <a:gd name="connsiteX3" fmla="*/ 98108 w 105727"/>
                <a:gd name="connsiteY3" fmla="*/ 49773 h 225032"/>
                <a:gd name="connsiteX4" fmla="*/ 103823 w 105727"/>
                <a:gd name="connsiteY4" fmla="*/ 54535 h 225032"/>
                <a:gd name="connsiteX5" fmla="*/ 103823 w 105727"/>
                <a:gd name="connsiteY5" fmla="*/ 79300 h 225032"/>
                <a:gd name="connsiteX6" fmla="*/ 98108 w 105727"/>
                <a:gd name="connsiteY6" fmla="*/ 84063 h 225032"/>
                <a:gd name="connsiteX7" fmla="*/ 69533 w 105727"/>
                <a:gd name="connsiteY7" fmla="*/ 84063 h 225032"/>
                <a:gd name="connsiteX8" fmla="*/ 69533 w 105727"/>
                <a:gd name="connsiteY8" fmla="*/ 168835 h 225032"/>
                <a:gd name="connsiteX9" fmla="*/ 87630 w 105727"/>
                <a:gd name="connsiteY9" fmla="*/ 185028 h 225032"/>
                <a:gd name="connsiteX10" fmla="*/ 100013 w 105727"/>
                <a:gd name="connsiteY10" fmla="*/ 185028 h 225032"/>
                <a:gd name="connsiteX11" fmla="*/ 105728 w 105727"/>
                <a:gd name="connsiteY11" fmla="*/ 189790 h 225032"/>
                <a:gd name="connsiteX12" fmla="*/ 105728 w 105727"/>
                <a:gd name="connsiteY12" fmla="*/ 216460 h 225032"/>
                <a:gd name="connsiteX13" fmla="*/ 100965 w 105727"/>
                <a:gd name="connsiteY13" fmla="*/ 222175 h 225032"/>
                <a:gd name="connsiteX14" fmla="*/ 74295 w 105727"/>
                <a:gd name="connsiteY14" fmla="*/ 225033 h 225032"/>
                <a:gd name="connsiteX15" fmla="*/ 22860 w 105727"/>
                <a:gd name="connsiteY15" fmla="*/ 185028 h 225032"/>
                <a:gd name="connsiteX16" fmla="*/ 22860 w 105727"/>
                <a:gd name="connsiteY16" fmla="*/ 83110 h 225032"/>
                <a:gd name="connsiteX17" fmla="*/ 4763 w 105727"/>
                <a:gd name="connsiteY17" fmla="*/ 83110 h 225032"/>
                <a:gd name="connsiteX18" fmla="*/ 0 w 105727"/>
                <a:gd name="connsiteY18" fmla="*/ 78348 h 225032"/>
                <a:gd name="connsiteX19" fmla="*/ 0 w 105727"/>
                <a:gd name="connsiteY19" fmla="*/ 53583 h 225032"/>
                <a:gd name="connsiteX20" fmla="*/ 4763 w 105727"/>
                <a:gd name="connsiteY20" fmla="*/ 48820 h 225032"/>
                <a:gd name="connsiteX21" fmla="*/ 22860 w 105727"/>
                <a:gd name="connsiteY21" fmla="*/ 48820 h 225032"/>
                <a:gd name="connsiteX22" fmla="*/ 22860 w 105727"/>
                <a:gd name="connsiteY22" fmla="*/ 14530 h 225032"/>
                <a:gd name="connsiteX23" fmla="*/ 27623 w 105727"/>
                <a:gd name="connsiteY23" fmla="*/ 9768 h 225032"/>
                <a:gd name="connsiteX24" fmla="*/ 64770 w 105727"/>
                <a:gd name="connsiteY24" fmla="*/ 243 h 22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727" h="225032">
                  <a:moveTo>
                    <a:pt x="64770" y="243"/>
                  </a:moveTo>
                  <a:cubicBezTo>
                    <a:pt x="67628" y="-710"/>
                    <a:pt x="69533" y="1195"/>
                    <a:pt x="69533" y="5005"/>
                  </a:cubicBezTo>
                  <a:lnTo>
                    <a:pt x="69533" y="49773"/>
                  </a:lnTo>
                  <a:lnTo>
                    <a:pt x="98108" y="49773"/>
                  </a:lnTo>
                  <a:cubicBezTo>
                    <a:pt x="101918" y="49773"/>
                    <a:pt x="103823" y="51678"/>
                    <a:pt x="103823" y="54535"/>
                  </a:cubicBezTo>
                  <a:lnTo>
                    <a:pt x="103823" y="79300"/>
                  </a:lnTo>
                  <a:cubicBezTo>
                    <a:pt x="103823" y="82158"/>
                    <a:pt x="101918" y="84063"/>
                    <a:pt x="98108" y="84063"/>
                  </a:cubicBezTo>
                  <a:lnTo>
                    <a:pt x="69533" y="84063"/>
                  </a:lnTo>
                  <a:lnTo>
                    <a:pt x="69533" y="168835"/>
                  </a:lnTo>
                  <a:cubicBezTo>
                    <a:pt x="69533" y="182170"/>
                    <a:pt x="74295" y="185028"/>
                    <a:pt x="87630" y="185028"/>
                  </a:cubicBezTo>
                  <a:lnTo>
                    <a:pt x="100013" y="185028"/>
                  </a:lnTo>
                  <a:cubicBezTo>
                    <a:pt x="103823" y="185028"/>
                    <a:pt x="105728" y="185980"/>
                    <a:pt x="105728" y="189790"/>
                  </a:cubicBezTo>
                  <a:lnTo>
                    <a:pt x="105728" y="216460"/>
                  </a:lnTo>
                  <a:cubicBezTo>
                    <a:pt x="105728" y="220270"/>
                    <a:pt x="103823" y="222175"/>
                    <a:pt x="100965" y="222175"/>
                  </a:cubicBezTo>
                  <a:cubicBezTo>
                    <a:pt x="90488" y="224080"/>
                    <a:pt x="80963" y="225033"/>
                    <a:pt x="74295" y="225033"/>
                  </a:cubicBezTo>
                  <a:cubicBezTo>
                    <a:pt x="47625" y="225033"/>
                    <a:pt x="22860" y="224080"/>
                    <a:pt x="22860" y="185028"/>
                  </a:cubicBezTo>
                  <a:lnTo>
                    <a:pt x="22860" y="83110"/>
                  </a:lnTo>
                  <a:lnTo>
                    <a:pt x="4763" y="83110"/>
                  </a:lnTo>
                  <a:cubicBezTo>
                    <a:pt x="953" y="83110"/>
                    <a:pt x="0" y="81205"/>
                    <a:pt x="0" y="78348"/>
                  </a:cubicBezTo>
                  <a:lnTo>
                    <a:pt x="0" y="53583"/>
                  </a:lnTo>
                  <a:cubicBezTo>
                    <a:pt x="0" y="50725"/>
                    <a:pt x="1905" y="48820"/>
                    <a:pt x="4763" y="48820"/>
                  </a:cubicBezTo>
                  <a:lnTo>
                    <a:pt x="22860" y="48820"/>
                  </a:lnTo>
                  <a:lnTo>
                    <a:pt x="22860" y="14530"/>
                  </a:lnTo>
                  <a:cubicBezTo>
                    <a:pt x="22860" y="11673"/>
                    <a:pt x="23813" y="9768"/>
                    <a:pt x="27623" y="9768"/>
                  </a:cubicBezTo>
                  <a:lnTo>
                    <a:pt x="64770" y="243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D4B16DD-F5E6-7B83-5BD1-C868DDC7235A}"/>
                </a:ext>
              </a:extLst>
            </p:cNvPr>
            <p:cNvSpPr/>
            <p:nvPr/>
          </p:nvSpPr>
          <p:spPr>
            <a:xfrm>
              <a:off x="10921456" y="647592"/>
              <a:ext cx="46606" cy="53223"/>
            </a:xfrm>
            <a:custGeom>
              <a:avLst/>
              <a:gdLst>
                <a:gd name="connsiteX0" fmla="*/ 149542 w 154304"/>
                <a:gd name="connsiteY0" fmla="*/ 0 h 176212"/>
                <a:gd name="connsiteX1" fmla="*/ 154305 w 154304"/>
                <a:gd name="connsiteY1" fmla="*/ 4763 h 176212"/>
                <a:gd name="connsiteX2" fmla="*/ 154305 w 154304"/>
                <a:gd name="connsiteY2" fmla="*/ 164783 h 176212"/>
                <a:gd name="connsiteX3" fmla="*/ 149542 w 154304"/>
                <a:gd name="connsiteY3" fmla="*/ 170498 h 176212"/>
                <a:gd name="connsiteX4" fmla="*/ 75247 w 154304"/>
                <a:gd name="connsiteY4" fmla="*/ 176213 h 176212"/>
                <a:gd name="connsiteX5" fmla="*/ 0 w 154304"/>
                <a:gd name="connsiteY5" fmla="*/ 100965 h 176212"/>
                <a:gd name="connsiteX6" fmla="*/ 0 w 154304"/>
                <a:gd name="connsiteY6" fmla="*/ 4763 h 176212"/>
                <a:gd name="connsiteX7" fmla="*/ 4763 w 154304"/>
                <a:gd name="connsiteY7" fmla="*/ 0 h 176212"/>
                <a:gd name="connsiteX8" fmla="*/ 41910 w 154304"/>
                <a:gd name="connsiteY8" fmla="*/ 0 h 176212"/>
                <a:gd name="connsiteX9" fmla="*/ 46672 w 154304"/>
                <a:gd name="connsiteY9" fmla="*/ 4763 h 176212"/>
                <a:gd name="connsiteX10" fmla="*/ 46672 w 154304"/>
                <a:gd name="connsiteY10" fmla="*/ 88583 h 176212"/>
                <a:gd name="connsiteX11" fmla="*/ 80010 w 154304"/>
                <a:gd name="connsiteY11" fmla="*/ 135255 h 176212"/>
                <a:gd name="connsiteX12" fmla="*/ 107633 w 154304"/>
                <a:gd name="connsiteY12" fmla="*/ 135255 h 176212"/>
                <a:gd name="connsiteX13" fmla="*/ 107633 w 154304"/>
                <a:gd name="connsiteY13" fmla="*/ 4763 h 176212"/>
                <a:gd name="connsiteX14" fmla="*/ 112395 w 154304"/>
                <a:gd name="connsiteY14" fmla="*/ 0 h 176212"/>
                <a:gd name="connsiteX15" fmla="*/ 149542 w 154304"/>
                <a:gd name="connsiteY15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304" h="176212">
                  <a:moveTo>
                    <a:pt x="149542" y="0"/>
                  </a:moveTo>
                  <a:cubicBezTo>
                    <a:pt x="152400" y="0"/>
                    <a:pt x="154305" y="1905"/>
                    <a:pt x="154305" y="4763"/>
                  </a:cubicBezTo>
                  <a:lnTo>
                    <a:pt x="154305" y="164783"/>
                  </a:lnTo>
                  <a:cubicBezTo>
                    <a:pt x="154305" y="168592"/>
                    <a:pt x="153353" y="169545"/>
                    <a:pt x="149542" y="170498"/>
                  </a:cubicBezTo>
                  <a:cubicBezTo>
                    <a:pt x="128588" y="174308"/>
                    <a:pt x="98108" y="176213"/>
                    <a:pt x="75247" y="176213"/>
                  </a:cubicBezTo>
                  <a:cubicBezTo>
                    <a:pt x="15240" y="176213"/>
                    <a:pt x="0" y="164783"/>
                    <a:pt x="0" y="10096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ubicBezTo>
                    <a:pt x="44767" y="0"/>
                    <a:pt x="46672" y="1905"/>
                    <a:pt x="46672" y="4763"/>
                  </a:cubicBezTo>
                  <a:lnTo>
                    <a:pt x="46672" y="88583"/>
                  </a:lnTo>
                  <a:cubicBezTo>
                    <a:pt x="46672" y="133350"/>
                    <a:pt x="51435" y="135255"/>
                    <a:pt x="80010" y="135255"/>
                  </a:cubicBezTo>
                  <a:lnTo>
                    <a:pt x="107633" y="135255"/>
                  </a:lnTo>
                  <a:lnTo>
                    <a:pt x="107633" y="4763"/>
                  </a:lnTo>
                  <a:cubicBezTo>
                    <a:pt x="107633" y="1905"/>
                    <a:pt x="109538" y="0"/>
                    <a:pt x="112395" y="0"/>
                  </a:cubicBezTo>
                  <a:lnTo>
                    <a:pt x="149542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6CFDC2E-87CA-71B7-C428-4351F2D82929}"/>
                </a:ext>
              </a:extLst>
            </p:cNvPr>
            <p:cNvSpPr/>
            <p:nvPr/>
          </p:nvSpPr>
          <p:spPr>
            <a:xfrm>
              <a:off x="10978994" y="647305"/>
              <a:ext cx="31071" cy="53223"/>
            </a:xfrm>
            <a:custGeom>
              <a:avLst/>
              <a:gdLst>
                <a:gd name="connsiteX0" fmla="*/ 98108 w 102870"/>
                <a:gd name="connsiteY0" fmla="*/ 2857 h 176212"/>
                <a:gd name="connsiteX1" fmla="*/ 102870 w 102870"/>
                <a:gd name="connsiteY1" fmla="*/ 9525 h 176212"/>
                <a:gd name="connsiteX2" fmla="*/ 102870 w 102870"/>
                <a:gd name="connsiteY2" fmla="*/ 35242 h 176212"/>
                <a:gd name="connsiteX3" fmla="*/ 97155 w 102870"/>
                <a:gd name="connsiteY3" fmla="*/ 40005 h 176212"/>
                <a:gd name="connsiteX4" fmla="*/ 67628 w 102870"/>
                <a:gd name="connsiteY4" fmla="*/ 40005 h 176212"/>
                <a:gd name="connsiteX5" fmla="*/ 45720 w 102870"/>
                <a:gd name="connsiteY5" fmla="*/ 56198 h 176212"/>
                <a:gd name="connsiteX6" fmla="*/ 45720 w 102870"/>
                <a:gd name="connsiteY6" fmla="*/ 171450 h 176212"/>
                <a:gd name="connsiteX7" fmla="*/ 40958 w 102870"/>
                <a:gd name="connsiteY7" fmla="*/ 176213 h 176212"/>
                <a:gd name="connsiteX8" fmla="*/ 4763 w 102870"/>
                <a:gd name="connsiteY8" fmla="*/ 176213 h 176212"/>
                <a:gd name="connsiteX9" fmla="*/ 0 w 102870"/>
                <a:gd name="connsiteY9" fmla="*/ 171450 h 176212"/>
                <a:gd name="connsiteX10" fmla="*/ 0 w 102870"/>
                <a:gd name="connsiteY10" fmla="*/ 43815 h 176212"/>
                <a:gd name="connsiteX11" fmla="*/ 56197 w 102870"/>
                <a:gd name="connsiteY11" fmla="*/ 0 h 176212"/>
                <a:gd name="connsiteX12" fmla="*/ 98108 w 102870"/>
                <a:gd name="connsiteY12" fmla="*/ 2857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870" h="176212">
                  <a:moveTo>
                    <a:pt x="98108" y="2857"/>
                  </a:moveTo>
                  <a:cubicBezTo>
                    <a:pt x="101917" y="3810"/>
                    <a:pt x="102870" y="4763"/>
                    <a:pt x="102870" y="9525"/>
                  </a:cubicBezTo>
                  <a:lnTo>
                    <a:pt x="102870" y="35242"/>
                  </a:lnTo>
                  <a:cubicBezTo>
                    <a:pt x="102870" y="38100"/>
                    <a:pt x="100965" y="40005"/>
                    <a:pt x="97155" y="40005"/>
                  </a:cubicBezTo>
                  <a:lnTo>
                    <a:pt x="67628" y="40005"/>
                  </a:lnTo>
                  <a:cubicBezTo>
                    <a:pt x="51435" y="40005"/>
                    <a:pt x="45720" y="42863"/>
                    <a:pt x="45720" y="56198"/>
                  </a:cubicBezTo>
                  <a:lnTo>
                    <a:pt x="45720" y="171450"/>
                  </a:lnTo>
                  <a:cubicBezTo>
                    <a:pt x="45720" y="175260"/>
                    <a:pt x="43815" y="176213"/>
                    <a:pt x="40958" y="176213"/>
                  </a:cubicBezTo>
                  <a:lnTo>
                    <a:pt x="4763" y="176213"/>
                  </a:lnTo>
                  <a:cubicBezTo>
                    <a:pt x="1905" y="176213"/>
                    <a:pt x="0" y="174307"/>
                    <a:pt x="0" y="171450"/>
                  </a:cubicBezTo>
                  <a:lnTo>
                    <a:pt x="0" y="43815"/>
                  </a:lnTo>
                  <a:cubicBezTo>
                    <a:pt x="0" y="4763"/>
                    <a:pt x="27622" y="0"/>
                    <a:pt x="56197" y="0"/>
                  </a:cubicBezTo>
                  <a:cubicBezTo>
                    <a:pt x="65722" y="0"/>
                    <a:pt x="86678" y="952"/>
                    <a:pt x="98108" y="2857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57956CD-ED45-D90C-01E2-43B2B7A1E527}"/>
                </a:ext>
              </a:extLst>
            </p:cNvPr>
            <p:cNvSpPr/>
            <p:nvPr/>
          </p:nvSpPr>
          <p:spPr>
            <a:xfrm>
              <a:off x="11015531" y="647581"/>
              <a:ext cx="46318" cy="53521"/>
            </a:xfrm>
            <a:custGeom>
              <a:avLst/>
              <a:gdLst>
                <a:gd name="connsiteX0" fmla="*/ 153353 w 153352"/>
                <a:gd name="connsiteY0" fmla="*/ 85762 h 177201"/>
                <a:gd name="connsiteX1" fmla="*/ 153353 w 153352"/>
                <a:gd name="connsiteY1" fmla="*/ 95287 h 177201"/>
                <a:gd name="connsiteX2" fmla="*/ 143828 w 153352"/>
                <a:gd name="connsiteY2" fmla="*/ 103860 h 177201"/>
                <a:gd name="connsiteX3" fmla="*/ 46673 w 153352"/>
                <a:gd name="connsiteY3" fmla="*/ 103860 h 177201"/>
                <a:gd name="connsiteX4" fmla="*/ 81915 w 153352"/>
                <a:gd name="connsiteY4" fmla="*/ 137197 h 177201"/>
                <a:gd name="connsiteX5" fmla="*/ 137160 w 153352"/>
                <a:gd name="connsiteY5" fmla="*/ 137197 h 177201"/>
                <a:gd name="connsiteX6" fmla="*/ 141923 w 153352"/>
                <a:gd name="connsiteY6" fmla="*/ 141960 h 177201"/>
                <a:gd name="connsiteX7" fmla="*/ 141923 w 153352"/>
                <a:gd name="connsiteY7" fmla="*/ 167677 h 177201"/>
                <a:gd name="connsiteX8" fmla="*/ 137160 w 153352"/>
                <a:gd name="connsiteY8" fmla="*/ 172439 h 177201"/>
                <a:gd name="connsiteX9" fmla="*/ 78105 w 153352"/>
                <a:gd name="connsiteY9" fmla="*/ 177202 h 177201"/>
                <a:gd name="connsiteX10" fmla="*/ 0 w 153352"/>
                <a:gd name="connsiteY10" fmla="*/ 88620 h 177201"/>
                <a:gd name="connsiteX11" fmla="*/ 78105 w 153352"/>
                <a:gd name="connsiteY11" fmla="*/ 37 h 177201"/>
                <a:gd name="connsiteX12" fmla="*/ 153353 w 153352"/>
                <a:gd name="connsiteY12" fmla="*/ 85762 h 177201"/>
                <a:gd name="connsiteX13" fmla="*/ 45720 w 153352"/>
                <a:gd name="connsiteY13" fmla="*/ 73379 h 177201"/>
                <a:gd name="connsiteX14" fmla="*/ 107633 w 153352"/>
                <a:gd name="connsiteY14" fmla="*/ 73379 h 177201"/>
                <a:gd name="connsiteX15" fmla="*/ 77153 w 153352"/>
                <a:gd name="connsiteY15" fmla="*/ 39089 h 177201"/>
                <a:gd name="connsiteX16" fmla="*/ 45720 w 153352"/>
                <a:gd name="connsiteY16" fmla="*/ 73379 h 17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352" h="177201">
                  <a:moveTo>
                    <a:pt x="153353" y="85762"/>
                  </a:moveTo>
                  <a:lnTo>
                    <a:pt x="153353" y="95287"/>
                  </a:lnTo>
                  <a:cubicBezTo>
                    <a:pt x="153353" y="101954"/>
                    <a:pt x="151448" y="103860"/>
                    <a:pt x="143828" y="103860"/>
                  </a:cubicBezTo>
                  <a:lnTo>
                    <a:pt x="46673" y="103860"/>
                  </a:lnTo>
                  <a:cubicBezTo>
                    <a:pt x="47625" y="131482"/>
                    <a:pt x="54292" y="137197"/>
                    <a:pt x="81915" y="137197"/>
                  </a:cubicBezTo>
                  <a:lnTo>
                    <a:pt x="137160" y="137197"/>
                  </a:lnTo>
                  <a:cubicBezTo>
                    <a:pt x="140017" y="137197"/>
                    <a:pt x="141923" y="139102"/>
                    <a:pt x="141923" y="141960"/>
                  </a:cubicBezTo>
                  <a:lnTo>
                    <a:pt x="141923" y="167677"/>
                  </a:lnTo>
                  <a:cubicBezTo>
                    <a:pt x="141923" y="171487"/>
                    <a:pt x="140017" y="172439"/>
                    <a:pt x="137160" y="172439"/>
                  </a:cubicBezTo>
                  <a:cubicBezTo>
                    <a:pt x="120967" y="176250"/>
                    <a:pt x="98108" y="177202"/>
                    <a:pt x="78105" y="177202"/>
                  </a:cubicBezTo>
                  <a:cubicBezTo>
                    <a:pt x="15240" y="177202"/>
                    <a:pt x="0" y="159104"/>
                    <a:pt x="0" y="88620"/>
                  </a:cubicBezTo>
                  <a:cubicBezTo>
                    <a:pt x="0" y="17182"/>
                    <a:pt x="15240" y="37"/>
                    <a:pt x="78105" y="37"/>
                  </a:cubicBezTo>
                  <a:cubicBezTo>
                    <a:pt x="138113" y="-915"/>
                    <a:pt x="153353" y="16229"/>
                    <a:pt x="153353" y="85762"/>
                  </a:cubicBezTo>
                  <a:close/>
                  <a:moveTo>
                    <a:pt x="45720" y="73379"/>
                  </a:moveTo>
                  <a:lnTo>
                    <a:pt x="107633" y="73379"/>
                  </a:lnTo>
                  <a:cubicBezTo>
                    <a:pt x="107633" y="45757"/>
                    <a:pt x="100013" y="39089"/>
                    <a:pt x="77153" y="39089"/>
                  </a:cubicBezTo>
                  <a:cubicBezTo>
                    <a:pt x="54292" y="39089"/>
                    <a:pt x="46673" y="45757"/>
                    <a:pt x="45720" y="73379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4E428F3-F2F4-A04A-2F1F-D8DD8E6E70A1}"/>
                </a:ext>
              </a:extLst>
            </p:cNvPr>
            <p:cNvSpPr/>
            <p:nvPr/>
          </p:nvSpPr>
          <p:spPr>
            <a:xfrm>
              <a:off x="11087350" y="649031"/>
              <a:ext cx="72705" cy="51784"/>
            </a:xfrm>
            <a:custGeom>
              <a:avLst/>
              <a:gdLst>
                <a:gd name="connsiteX0" fmla="*/ 236563 w 240716"/>
                <a:gd name="connsiteY0" fmla="*/ 0 h 171450"/>
                <a:gd name="connsiteX1" fmla="*/ 240373 w 240716"/>
                <a:gd name="connsiteY1" fmla="*/ 4763 h 171450"/>
                <a:gd name="connsiteX2" fmla="*/ 212751 w 240716"/>
                <a:gd name="connsiteY2" fmla="*/ 136208 h 171450"/>
                <a:gd name="connsiteX3" fmla="*/ 176556 w 240716"/>
                <a:gd name="connsiteY3" fmla="*/ 171450 h 171450"/>
                <a:gd name="connsiteX4" fmla="*/ 140361 w 240716"/>
                <a:gd name="connsiteY4" fmla="*/ 136208 h 171450"/>
                <a:gd name="connsiteX5" fmla="*/ 120358 w 240716"/>
                <a:gd name="connsiteY5" fmla="*/ 49530 h 171450"/>
                <a:gd name="connsiteX6" fmla="*/ 100356 w 240716"/>
                <a:gd name="connsiteY6" fmla="*/ 136208 h 171450"/>
                <a:gd name="connsiteX7" fmla="*/ 64161 w 240716"/>
                <a:gd name="connsiteY7" fmla="*/ 171450 h 171450"/>
                <a:gd name="connsiteX8" fmla="*/ 27966 w 240716"/>
                <a:gd name="connsiteY8" fmla="*/ 136208 h 171450"/>
                <a:gd name="connsiteX9" fmla="*/ 344 w 240716"/>
                <a:gd name="connsiteY9" fmla="*/ 4763 h 171450"/>
                <a:gd name="connsiteX10" fmla="*/ 4154 w 240716"/>
                <a:gd name="connsiteY10" fmla="*/ 0 h 171450"/>
                <a:gd name="connsiteX11" fmla="*/ 27013 w 240716"/>
                <a:gd name="connsiteY11" fmla="*/ 0 h 171450"/>
                <a:gd name="connsiteX12" fmla="*/ 30823 w 240716"/>
                <a:gd name="connsiteY12" fmla="*/ 4763 h 171450"/>
                <a:gd name="connsiteX13" fmla="*/ 56541 w 240716"/>
                <a:gd name="connsiteY13" fmla="*/ 132398 h 171450"/>
                <a:gd name="connsiteX14" fmla="*/ 65113 w 240716"/>
                <a:gd name="connsiteY14" fmla="*/ 143827 h 171450"/>
                <a:gd name="connsiteX15" fmla="*/ 73686 w 240716"/>
                <a:gd name="connsiteY15" fmla="*/ 132398 h 171450"/>
                <a:gd name="connsiteX16" fmla="*/ 103213 w 240716"/>
                <a:gd name="connsiteY16" fmla="*/ 9525 h 171450"/>
                <a:gd name="connsiteX17" fmla="*/ 107976 w 240716"/>
                <a:gd name="connsiteY17" fmla="*/ 4763 h 171450"/>
                <a:gd name="connsiteX18" fmla="*/ 133694 w 240716"/>
                <a:gd name="connsiteY18" fmla="*/ 4763 h 171450"/>
                <a:gd name="connsiteX19" fmla="*/ 138456 w 240716"/>
                <a:gd name="connsiteY19" fmla="*/ 9525 h 171450"/>
                <a:gd name="connsiteX20" fmla="*/ 168936 w 240716"/>
                <a:gd name="connsiteY20" fmla="*/ 132398 h 171450"/>
                <a:gd name="connsiteX21" fmla="*/ 177508 w 240716"/>
                <a:gd name="connsiteY21" fmla="*/ 143827 h 171450"/>
                <a:gd name="connsiteX22" fmla="*/ 186081 w 240716"/>
                <a:gd name="connsiteY22" fmla="*/ 132398 h 171450"/>
                <a:gd name="connsiteX23" fmla="*/ 211798 w 240716"/>
                <a:gd name="connsiteY23" fmla="*/ 4763 h 171450"/>
                <a:gd name="connsiteX24" fmla="*/ 215608 w 240716"/>
                <a:gd name="connsiteY24" fmla="*/ 0 h 171450"/>
                <a:gd name="connsiteX25" fmla="*/ 236563 w 240716"/>
                <a:gd name="connsiteY25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0716" h="171450">
                  <a:moveTo>
                    <a:pt x="236563" y="0"/>
                  </a:moveTo>
                  <a:cubicBezTo>
                    <a:pt x="240373" y="0"/>
                    <a:pt x="241326" y="952"/>
                    <a:pt x="240373" y="4763"/>
                  </a:cubicBezTo>
                  <a:lnTo>
                    <a:pt x="212751" y="136208"/>
                  </a:lnTo>
                  <a:cubicBezTo>
                    <a:pt x="206083" y="166688"/>
                    <a:pt x="201321" y="171450"/>
                    <a:pt x="176556" y="171450"/>
                  </a:cubicBezTo>
                  <a:cubicBezTo>
                    <a:pt x="148933" y="171450"/>
                    <a:pt x="147981" y="167640"/>
                    <a:pt x="140361" y="136208"/>
                  </a:cubicBezTo>
                  <a:lnTo>
                    <a:pt x="120358" y="49530"/>
                  </a:lnTo>
                  <a:lnTo>
                    <a:pt x="100356" y="136208"/>
                  </a:lnTo>
                  <a:cubicBezTo>
                    <a:pt x="92736" y="167640"/>
                    <a:pt x="91783" y="171450"/>
                    <a:pt x="64161" y="171450"/>
                  </a:cubicBezTo>
                  <a:cubicBezTo>
                    <a:pt x="39396" y="171450"/>
                    <a:pt x="34633" y="166688"/>
                    <a:pt x="27966" y="136208"/>
                  </a:cubicBezTo>
                  <a:lnTo>
                    <a:pt x="344" y="4763"/>
                  </a:lnTo>
                  <a:cubicBezTo>
                    <a:pt x="-609" y="952"/>
                    <a:pt x="344" y="0"/>
                    <a:pt x="4154" y="0"/>
                  </a:cubicBezTo>
                  <a:lnTo>
                    <a:pt x="27013" y="0"/>
                  </a:lnTo>
                  <a:cubicBezTo>
                    <a:pt x="28919" y="0"/>
                    <a:pt x="29871" y="952"/>
                    <a:pt x="30823" y="4763"/>
                  </a:cubicBezTo>
                  <a:lnTo>
                    <a:pt x="56541" y="132398"/>
                  </a:lnTo>
                  <a:cubicBezTo>
                    <a:pt x="59398" y="142875"/>
                    <a:pt x="61304" y="143827"/>
                    <a:pt x="65113" y="143827"/>
                  </a:cubicBezTo>
                  <a:cubicBezTo>
                    <a:pt x="70829" y="143827"/>
                    <a:pt x="70829" y="142875"/>
                    <a:pt x="73686" y="132398"/>
                  </a:cubicBezTo>
                  <a:lnTo>
                    <a:pt x="103213" y="9525"/>
                  </a:lnTo>
                  <a:cubicBezTo>
                    <a:pt x="104166" y="5715"/>
                    <a:pt x="105119" y="4763"/>
                    <a:pt x="107976" y="4763"/>
                  </a:cubicBezTo>
                  <a:lnTo>
                    <a:pt x="133694" y="4763"/>
                  </a:lnTo>
                  <a:cubicBezTo>
                    <a:pt x="136551" y="4763"/>
                    <a:pt x="137504" y="5715"/>
                    <a:pt x="138456" y="9525"/>
                  </a:cubicBezTo>
                  <a:lnTo>
                    <a:pt x="168936" y="132398"/>
                  </a:lnTo>
                  <a:cubicBezTo>
                    <a:pt x="171794" y="142875"/>
                    <a:pt x="171794" y="143827"/>
                    <a:pt x="177508" y="143827"/>
                  </a:cubicBezTo>
                  <a:cubicBezTo>
                    <a:pt x="181319" y="143827"/>
                    <a:pt x="183223" y="142875"/>
                    <a:pt x="186081" y="132398"/>
                  </a:cubicBezTo>
                  <a:lnTo>
                    <a:pt x="211798" y="4763"/>
                  </a:lnTo>
                  <a:cubicBezTo>
                    <a:pt x="212751" y="952"/>
                    <a:pt x="213704" y="0"/>
                    <a:pt x="215608" y="0"/>
                  </a:cubicBezTo>
                  <a:lnTo>
                    <a:pt x="236563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FB6309-09C6-2E46-FB94-22F3023A8133}"/>
                </a:ext>
              </a:extLst>
            </p:cNvPr>
            <p:cNvSpPr/>
            <p:nvPr/>
          </p:nvSpPr>
          <p:spPr>
            <a:xfrm>
              <a:off x="11167719" y="648168"/>
              <a:ext cx="42578" cy="52360"/>
            </a:xfrm>
            <a:custGeom>
              <a:avLst/>
              <a:gdLst>
                <a:gd name="connsiteX0" fmla="*/ 140970 w 140969"/>
                <a:gd name="connsiteY0" fmla="*/ 82868 h 173355"/>
                <a:gd name="connsiteX1" fmla="*/ 140970 w 140969"/>
                <a:gd name="connsiteY1" fmla="*/ 91440 h 173355"/>
                <a:gd name="connsiteX2" fmla="*/ 129540 w 140969"/>
                <a:gd name="connsiteY2" fmla="*/ 100013 h 173355"/>
                <a:gd name="connsiteX3" fmla="*/ 30480 w 140969"/>
                <a:gd name="connsiteY3" fmla="*/ 100013 h 173355"/>
                <a:gd name="connsiteX4" fmla="*/ 71438 w 140969"/>
                <a:gd name="connsiteY4" fmla="*/ 147638 h 173355"/>
                <a:gd name="connsiteX5" fmla="*/ 122872 w 140969"/>
                <a:gd name="connsiteY5" fmla="*/ 147638 h 173355"/>
                <a:gd name="connsiteX6" fmla="*/ 127635 w 140969"/>
                <a:gd name="connsiteY6" fmla="*/ 152400 h 173355"/>
                <a:gd name="connsiteX7" fmla="*/ 127635 w 140969"/>
                <a:gd name="connsiteY7" fmla="*/ 165735 h 173355"/>
                <a:gd name="connsiteX8" fmla="*/ 122872 w 140969"/>
                <a:gd name="connsiteY8" fmla="*/ 170498 h 173355"/>
                <a:gd name="connsiteX9" fmla="*/ 70485 w 140969"/>
                <a:gd name="connsiteY9" fmla="*/ 173355 h 173355"/>
                <a:gd name="connsiteX10" fmla="*/ 0 w 140969"/>
                <a:gd name="connsiteY10" fmla="*/ 86678 h 173355"/>
                <a:gd name="connsiteX11" fmla="*/ 70485 w 140969"/>
                <a:gd name="connsiteY11" fmla="*/ 0 h 173355"/>
                <a:gd name="connsiteX12" fmla="*/ 140970 w 140969"/>
                <a:gd name="connsiteY12" fmla="*/ 82868 h 173355"/>
                <a:gd name="connsiteX13" fmla="*/ 30480 w 140969"/>
                <a:gd name="connsiteY13" fmla="*/ 76200 h 173355"/>
                <a:gd name="connsiteX14" fmla="*/ 111442 w 140969"/>
                <a:gd name="connsiteY14" fmla="*/ 76200 h 173355"/>
                <a:gd name="connsiteX15" fmla="*/ 72390 w 140969"/>
                <a:gd name="connsiteY15" fmla="*/ 26670 h 173355"/>
                <a:gd name="connsiteX16" fmla="*/ 30480 w 140969"/>
                <a:gd name="connsiteY16" fmla="*/ 76200 h 1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969" h="173355">
                  <a:moveTo>
                    <a:pt x="140970" y="82868"/>
                  </a:moveTo>
                  <a:lnTo>
                    <a:pt x="140970" y="91440"/>
                  </a:lnTo>
                  <a:cubicBezTo>
                    <a:pt x="140970" y="98108"/>
                    <a:pt x="139065" y="100013"/>
                    <a:pt x="129540" y="100013"/>
                  </a:cubicBezTo>
                  <a:lnTo>
                    <a:pt x="30480" y="100013"/>
                  </a:lnTo>
                  <a:cubicBezTo>
                    <a:pt x="31432" y="138113"/>
                    <a:pt x="38100" y="147638"/>
                    <a:pt x="71438" y="147638"/>
                  </a:cubicBezTo>
                  <a:lnTo>
                    <a:pt x="122872" y="147638"/>
                  </a:lnTo>
                  <a:cubicBezTo>
                    <a:pt x="125730" y="147638"/>
                    <a:pt x="127635" y="149543"/>
                    <a:pt x="127635" y="152400"/>
                  </a:cubicBezTo>
                  <a:lnTo>
                    <a:pt x="127635" y="165735"/>
                  </a:lnTo>
                  <a:cubicBezTo>
                    <a:pt x="127635" y="168593"/>
                    <a:pt x="125730" y="170498"/>
                    <a:pt x="122872" y="170498"/>
                  </a:cubicBezTo>
                  <a:cubicBezTo>
                    <a:pt x="106680" y="172403"/>
                    <a:pt x="89535" y="173355"/>
                    <a:pt x="70485" y="173355"/>
                  </a:cubicBezTo>
                  <a:cubicBezTo>
                    <a:pt x="12382" y="173355"/>
                    <a:pt x="0" y="156210"/>
                    <a:pt x="0" y="86678"/>
                  </a:cubicBezTo>
                  <a:cubicBezTo>
                    <a:pt x="0" y="17145"/>
                    <a:pt x="12382" y="0"/>
                    <a:pt x="70485" y="0"/>
                  </a:cubicBezTo>
                  <a:cubicBezTo>
                    <a:pt x="126682" y="953"/>
                    <a:pt x="140017" y="17145"/>
                    <a:pt x="140970" y="82868"/>
                  </a:cubicBezTo>
                  <a:close/>
                  <a:moveTo>
                    <a:pt x="30480" y="76200"/>
                  </a:moveTo>
                  <a:lnTo>
                    <a:pt x="111442" y="76200"/>
                  </a:lnTo>
                  <a:cubicBezTo>
                    <a:pt x="110490" y="37148"/>
                    <a:pt x="103822" y="26670"/>
                    <a:pt x="72390" y="26670"/>
                  </a:cubicBezTo>
                  <a:cubicBezTo>
                    <a:pt x="38100" y="26670"/>
                    <a:pt x="31432" y="37148"/>
                    <a:pt x="30480" y="7620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8E94E59-5191-C6C8-2447-61CB1D39D250}"/>
                </a:ext>
              </a:extLst>
            </p:cNvPr>
            <p:cNvSpPr/>
            <p:nvPr/>
          </p:nvSpPr>
          <p:spPr>
            <a:xfrm>
              <a:off x="11240217" y="648630"/>
              <a:ext cx="37687" cy="52472"/>
            </a:xfrm>
            <a:custGeom>
              <a:avLst/>
              <a:gdLst>
                <a:gd name="connsiteX0" fmla="*/ 120015 w 124777"/>
                <a:gd name="connsiteY0" fmla="*/ 2279 h 173728"/>
                <a:gd name="connsiteX1" fmla="*/ 124778 w 124777"/>
                <a:gd name="connsiteY1" fmla="*/ 7994 h 173728"/>
                <a:gd name="connsiteX2" fmla="*/ 124778 w 124777"/>
                <a:gd name="connsiteY2" fmla="*/ 21329 h 173728"/>
                <a:gd name="connsiteX3" fmla="*/ 120015 w 124777"/>
                <a:gd name="connsiteY3" fmla="*/ 26091 h 173728"/>
                <a:gd name="connsiteX4" fmla="*/ 73343 w 124777"/>
                <a:gd name="connsiteY4" fmla="*/ 26091 h 173728"/>
                <a:gd name="connsiteX5" fmla="*/ 31433 w 124777"/>
                <a:gd name="connsiteY5" fmla="*/ 87051 h 173728"/>
                <a:gd name="connsiteX6" fmla="*/ 73343 w 124777"/>
                <a:gd name="connsiteY6" fmla="*/ 147059 h 173728"/>
                <a:gd name="connsiteX7" fmla="*/ 120015 w 124777"/>
                <a:gd name="connsiteY7" fmla="*/ 147059 h 173728"/>
                <a:gd name="connsiteX8" fmla="*/ 124778 w 124777"/>
                <a:gd name="connsiteY8" fmla="*/ 151821 h 173728"/>
                <a:gd name="connsiteX9" fmla="*/ 124778 w 124777"/>
                <a:gd name="connsiteY9" fmla="*/ 165156 h 173728"/>
                <a:gd name="connsiteX10" fmla="*/ 120015 w 124777"/>
                <a:gd name="connsiteY10" fmla="*/ 170871 h 173728"/>
                <a:gd name="connsiteX11" fmla="*/ 72390 w 124777"/>
                <a:gd name="connsiteY11" fmla="*/ 173729 h 173728"/>
                <a:gd name="connsiteX12" fmla="*/ 0 w 124777"/>
                <a:gd name="connsiteY12" fmla="*/ 87051 h 173728"/>
                <a:gd name="connsiteX13" fmla="*/ 72390 w 124777"/>
                <a:gd name="connsiteY13" fmla="*/ 374 h 173728"/>
                <a:gd name="connsiteX14" fmla="*/ 120015 w 124777"/>
                <a:gd name="connsiteY14" fmla="*/ 2279 h 17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777" h="173728">
                  <a:moveTo>
                    <a:pt x="120015" y="2279"/>
                  </a:moveTo>
                  <a:cubicBezTo>
                    <a:pt x="122873" y="2279"/>
                    <a:pt x="124778" y="4184"/>
                    <a:pt x="124778" y="7994"/>
                  </a:cubicBezTo>
                  <a:lnTo>
                    <a:pt x="124778" y="21329"/>
                  </a:lnTo>
                  <a:cubicBezTo>
                    <a:pt x="124778" y="24186"/>
                    <a:pt x="122873" y="26091"/>
                    <a:pt x="120015" y="26091"/>
                  </a:cubicBezTo>
                  <a:lnTo>
                    <a:pt x="73343" y="26091"/>
                  </a:lnTo>
                  <a:cubicBezTo>
                    <a:pt x="36195" y="26091"/>
                    <a:pt x="31433" y="38474"/>
                    <a:pt x="31433" y="87051"/>
                  </a:cubicBezTo>
                  <a:cubicBezTo>
                    <a:pt x="31433" y="135629"/>
                    <a:pt x="36195" y="147059"/>
                    <a:pt x="73343" y="147059"/>
                  </a:cubicBezTo>
                  <a:lnTo>
                    <a:pt x="120015" y="147059"/>
                  </a:lnTo>
                  <a:cubicBezTo>
                    <a:pt x="122873" y="147059"/>
                    <a:pt x="124778" y="148964"/>
                    <a:pt x="124778" y="151821"/>
                  </a:cubicBezTo>
                  <a:lnTo>
                    <a:pt x="124778" y="165156"/>
                  </a:lnTo>
                  <a:cubicBezTo>
                    <a:pt x="124778" y="168014"/>
                    <a:pt x="122873" y="169919"/>
                    <a:pt x="120015" y="170871"/>
                  </a:cubicBezTo>
                  <a:cubicBezTo>
                    <a:pt x="103823" y="172776"/>
                    <a:pt x="85725" y="173729"/>
                    <a:pt x="72390" y="173729"/>
                  </a:cubicBezTo>
                  <a:cubicBezTo>
                    <a:pt x="12383" y="173729"/>
                    <a:pt x="0" y="156584"/>
                    <a:pt x="0" y="87051"/>
                  </a:cubicBezTo>
                  <a:cubicBezTo>
                    <a:pt x="0" y="17519"/>
                    <a:pt x="11430" y="374"/>
                    <a:pt x="72390" y="374"/>
                  </a:cubicBezTo>
                  <a:cubicBezTo>
                    <a:pt x="85725" y="-579"/>
                    <a:pt x="103823" y="374"/>
                    <a:pt x="120015" y="227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445E18-845B-A8C6-4A60-2F5DE3A10396}"/>
                </a:ext>
              </a:extLst>
            </p:cNvPr>
            <p:cNvSpPr/>
            <p:nvPr/>
          </p:nvSpPr>
          <p:spPr>
            <a:xfrm>
              <a:off x="11284522" y="648455"/>
              <a:ext cx="40564" cy="52072"/>
            </a:xfrm>
            <a:custGeom>
              <a:avLst/>
              <a:gdLst>
                <a:gd name="connsiteX0" fmla="*/ 134302 w 134302"/>
                <a:gd name="connsiteY0" fmla="*/ 48577 h 172402"/>
                <a:gd name="connsiteX1" fmla="*/ 134302 w 134302"/>
                <a:gd name="connsiteY1" fmla="*/ 157163 h 172402"/>
                <a:gd name="connsiteX2" fmla="*/ 128588 w 134302"/>
                <a:gd name="connsiteY2" fmla="*/ 165735 h 172402"/>
                <a:gd name="connsiteX3" fmla="*/ 60007 w 134302"/>
                <a:gd name="connsiteY3" fmla="*/ 172402 h 172402"/>
                <a:gd name="connsiteX4" fmla="*/ 0 w 134302"/>
                <a:gd name="connsiteY4" fmla="*/ 121920 h 172402"/>
                <a:gd name="connsiteX5" fmla="*/ 55245 w 134302"/>
                <a:gd name="connsiteY5" fmla="*/ 74295 h 172402"/>
                <a:gd name="connsiteX6" fmla="*/ 105727 w 134302"/>
                <a:gd name="connsiteY6" fmla="*/ 74295 h 172402"/>
                <a:gd name="connsiteX7" fmla="*/ 105727 w 134302"/>
                <a:gd name="connsiteY7" fmla="*/ 53340 h 172402"/>
                <a:gd name="connsiteX8" fmla="*/ 65722 w 134302"/>
                <a:gd name="connsiteY8" fmla="*/ 25717 h 172402"/>
                <a:gd name="connsiteX9" fmla="*/ 19050 w 134302"/>
                <a:gd name="connsiteY9" fmla="*/ 25717 h 172402"/>
                <a:gd name="connsiteX10" fmla="*/ 14288 w 134302"/>
                <a:gd name="connsiteY10" fmla="*/ 20955 h 172402"/>
                <a:gd name="connsiteX11" fmla="*/ 14288 w 134302"/>
                <a:gd name="connsiteY11" fmla="*/ 8572 h 172402"/>
                <a:gd name="connsiteX12" fmla="*/ 19050 w 134302"/>
                <a:gd name="connsiteY12" fmla="*/ 3810 h 172402"/>
                <a:gd name="connsiteX13" fmla="*/ 65722 w 134302"/>
                <a:gd name="connsiteY13" fmla="*/ 0 h 172402"/>
                <a:gd name="connsiteX14" fmla="*/ 134302 w 134302"/>
                <a:gd name="connsiteY14" fmla="*/ 48577 h 172402"/>
                <a:gd name="connsiteX15" fmla="*/ 54292 w 134302"/>
                <a:gd name="connsiteY15" fmla="*/ 99060 h 172402"/>
                <a:gd name="connsiteX16" fmla="*/ 28575 w 134302"/>
                <a:gd name="connsiteY16" fmla="*/ 121920 h 172402"/>
                <a:gd name="connsiteX17" fmla="*/ 64770 w 134302"/>
                <a:gd name="connsiteY17" fmla="*/ 146685 h 172402"/>
                <a:gd name="connsiteX18" fmla="*/ 104775 w 134302"/>
                <a:gd name="connsiteY18" fmla="*/ 142875 h 172402"/>
                <a:gd name="connsiteX19" fmla="*/ 104775 w 134302"/>
                <a:gd name="connsiteY19" fmla="*/ 98107 h 172402"/>
                <a:gd name="connsiteX20" fmla="*/ 54292 w 134302"/>
                <a:gd name="connsiteY20" fmla="*/ 98107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302" h="172402">
                  <a:moveTo>
                    <a:pt x="134302" y="48577"/>
                  </a:moveTo>
                  <a:lnTo>
                    <a:pt x="134302" y="157163"/>
                  </a:lnTo>
                  <a:cubicBezTo>
                    <a:pt x="134302" y="160020"/>
                    <a:pt x="134302" y="163830"/>
                    <a:pt x="128588" y="165735"/>
                  </a:cubicBezTo>
                  <a:cubicBezTo>
                    <a:pt x="118110" y="169545"/>
                    <a:pt x="90488" y="172402"/>
                    <a:pt x="60007" y="172402"/>
                  </a:cubicBezTo>
                  <a:cubicBezTo>
                    <a:pt x="19050" y="172402"/>
                    <a:pt x="0" y="163830"/>
                    <a:pt x="0" y="121920"/>
                  </a:cubicBezTo>
                  <a:cubicBezTo>
                    <a:pt x="0" y="84772"/>
                    <a:pt x="20002" y="74295"/>
                    <a:pt x="55245" y="74295"/>
                  </a:cubicBezTo>
                  <a:lnTo>
                    <a:pt x="105727" y="74295"/>
                  </a:lnTo>
                  <a:lnTo>
                    <a:pt x="105727" y="53340"/>
                  </a:lnTo>
                  <a:cubicBezTo>
                    <a:pt x="105727" y="34290"/>
                    <a:pt x="94297" y="25717"/>
                    <a:pt x="65722" y="25717"/>
                  </a:cubicBezTo>
                  <a:lnTo>
                    <a:pt x="19050" y="25717"/>
                  </a:lnTo>
                  <a:cubicBezTo>
                    <a:pt x="15240" y="25717"/>
                    <a:pt x="14288" y="24765"/>
                    <a:pt x="14288" y="20955"/>
                  </a:cubicBezTo>
                  <a:lnTo>
                    <a:pt x="14288" y="8572"/>
                  </a:lnTo>
                  <a:cubicBezTo>
                    <a:pt x="14288" y="4763"/>
                    <a:pt x="15240" y="3810"/>
                    <a:pt x="19050" y="3810"/>
                  </a:cubicBezTo>
                  <a:cubicBezTo>
                    <a:pt x="37147" y="952"/>
                    <a:pt x="53340" y="0"/>
                    <a:pt x="65722" y="0"/>
                  </a:cubicBezTo>
                  <a:cubicBezTo>
                    <a:pt x="112395" y="0"/>
                    <a:pt x="134302" y="15240"/>
                    <a:pt x="134302" y="48577"/>
                  </a:cubicBezTo>
                  <a:close/>
                  <a:moveTo>
                    <a:pt x="54292" y="99060"/>
                  </a:moveTo>
                  <a:cubicBezTo>
                    <a:pt x="37147" y="99060"/>
                    <a:pt x="28575" y="104775"/>
                    <a:pt x="28575" y="121920"/>
                  </a:cubicBezTo>
                  <a:cubicBezTo>
                    <a:pt x="28575" y="142875"/>
                    <a:pt x="39052" y="146685"/>
                    <a:pt x="64770" y="146685"/>
                  </a:cubicBezTo>
                  <a:cubicBezTo>
                    <a:pt x="74295" y="146685"/>
                    <a:pt x="92392" y="145732"/>
                    <a:pt x="104775" y="142875"/>
                  </a:cubicBezTo>
                  <a:lnTo>
                    <a:pt x="104775" y="98107"/>
                  </a:lnTo>
                  <a:lnTo>
                    <a:pt x="54292" y="981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0BF78F3-914C-585C-F344-8EFD5A902128}"/>
                </a:ext>
              </a:extLst>
            </p:cNvPr>
            <p:cNvSpPr/>
            <p:nvPr/>
          </p:nvSpPr>
          <p:spPr>
            <a:xfrm>
              <a:off x="11337169" y="648719"/>
              <a:ext cx="43154" cy="51521"/>
            </a:xfrm>
            <a:custGeom>
              <a:avLst/>
              <a:gdLst>
                <a:gd name="connsiteX0" fmla="*/ 142875 w 142875"/>
                <a:gd name="connsiteY0" fmla="*/ 71517 h 170577"/>
                <a:gd name="connsiteX1" fmla="*/ 142875 w 142875"/>
                <a:gd name="connsiteY1" fmla="*/ 165815 h 170577"/>
                <a:gd name="connsiteX2" fmla="*/ 137160 w 142875"/>
                <a:gd name="connsiteY2" fmla="*/ 170577 h 170577"/>
                <a:gd name="connsiteX3" fmla="*/ 117157 w 142875"/>
                <a:gd name="connsiteY3" fmla="*/ 170577 h 170577"/>
                <a:gd name="connsiteX4" fmla="*/ 112395 w 142875"/>
                <a:gd name="connsiteY4" fmla="*/ 165815 h 170577"/>
                <a:gd name="connsiteX5" fmla="*/ 112395 w 142875"/>
                <a:gd name="connsiteY5" fmla="*/ 74375 h 170577"/>
                <a:gd name="connsiteX6" fmla="*/ 73343 w 142875"/>
                <a:gd name="connsiteY6" fmla="*/ 24845 h 170577"/>
                <a:gd name="connsiteX7" fmla="*/ 30480 w 142875"/>
                <a:gd name="connsiteY7" fmla="*/ 24845 h 170577"/>
                <a:gd name="connsiteX8" fmla="*/ 30480 w 142875"/>
                <a:gd name="connsiteY8" fmla="*/ 165815 h 170577"/>
                <a:gd name="connsiteX9" fmla="*/ 25718 w 142875"/>
                <a:gd name="connsiteY9" fmla="*/ 170577 h 170577"/>
                <a:gd name="connsiteX10" fmla="*/ 4763 w 142875"/>
                <a:gd name="connsiteY10" fmla="*/ 170577 h 170577"/>
                <a:gd name="connsiteX11" fmla="*/ 0 w 142875"/>
                <a:gd name="connsiteY11" fmla="*/ 165815 h 170577"/>
                <a:gd name="connsiteX12" fmla="*/ 0 w 142875"/>
                <a:gd name="connsiteY12" fmla="*/ 9605 h 170577"/>
                <a:gd name="connsiteX13" fmla="*/ 4763 w 142875"/>
                <a:gd name="connsiteY13" fmla="*/ 4842 h 170577"/>
                <a:gd name="connsiteX14" fmla="*/ 69532 w 142875"/>
                <a:gd name="connsiteY14" fmla="*/ 80 h 170577"/>
                <a:gd name="connsiteX15" fmla="*/ 142875 w 142875"/>
                <a:gd name="connsiteY15" fmla="*/ 71517 h 17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875" h="170577">
                  <a:moveTo>
                    <a:pt x="142875" y="71517"/>
                  </a:moveTo>
                  <a:lnTo>
                    <a:pt x="142875" y="165815"/>
                  </a:lnTo>
                  <a:cubicBezTo>
                    <a:pt x="142875" y="168672"/>
                    <a:pt x="140970" y="170577"/>
                    <a:pt x="137160" y="170577"/>
                  </a:cubicBezTo>
                  <a:lnTo>
                    <a:pt x="117157" y="170577"/>
                  </a:lnTo>
                  <a:cubicBezTo>
                    <a:pt x="114300" y="170577"/>
                    <a:pt x="112395" y="168672"/>
                    <a:pt x="112395" y="165815"/>
                  </a:cubicBezTo>
                  <a:lnTo>
                    <a:pt x="112395" y="74375"/>
                  </a:lnTo>
                  <a:cubicBezTo>
                    <a:pt x="112395" y="26750"/>
                    <a:pt x="102870" y="24845"/>
                    <a:pt x="73343" y="24845"/>
                  </a:cubicBezTo>
                  <a:lnTo>
                    <a:pt x="30480" y="24845"/>
                  </a:lnTo>
                  <a:lnTo>
                    <a:pt x="30480" y="165815"/>
                  </a:lnTo>
                  <a:cubicBezTo>
                    <a:pt x="30480" y="168672"/>
                    <a:pt x="28575" y="170577"/>
                    <a:pt x="25718" y="170577"/>
                  </a:cubicBezTo>
                  <a:lnTo>
                    <a:pt x="4763" y="170577"/>
                  </a:lnTo>
                  <a:cubicBezTo>
                    <a:pt x="1905" y="170577"/>
                    <a:pt x="0" y="168672"/>
                    <a:pt x="0" y="165815"/>
                  </a:cubicBezTo>
                  <a:lnTo>
                    <a:pt x="0" y="9605"/>
                  </a:lnTo>
                  <a:cubicBezTo>
                    <a:pt x="0" y="5795"/>
                    <a:pt x="1905" y="4842"/>
                    <a:pt x="4763" y="4842"/>
                  </a:cubicBezTo>
                  <a:cubicBezTo>
                    <a:pt x="28575" y="80"/>
                    <a:pt x="54293" y="80"/>
                    <a:pt x="69532" y="80"/>
                  </a:cubicBezTo>
                  <a:cubicBezTo>
                    <a:pt x="125730" y="-873"/>
                    <a:pt x="142875" y="5795"/>
                    <a:pt x="142875" y="715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E0C273E-9E81-0B75-CE74-D208DE217BAA}"/>
                </a:ext>
              </a:extLst>
            </p:cNvPr>
            <p:cNvSpPr/>
            <p:nvPr/>
          </p:nvSpPr>
          <p:spPr>
            <a:xfrm>
              <a:off x="11411106" y="648455"/>
              <a:ext cx="40564" cy="52072"/>
            </a:xfrm>
            <a:custGeom>
              <a:avLst/>
              <a:gdLst>
                <a:gd name="connsiteX0" fmla="*/ 134302 w 134302"/>
                <a:gd name="connsiteY0" fmla="*/ 48577 h 172402"/>
                <a:gd name="connsiteX1" fmla="*/ 134302 w 134302"/>
                <a:gd name="connsiteY1" fmla="*/ 157163 h 172402"/>
                <a:gd name="connsiteX2" fmla="*/ 128588 w 134302"/>
                <a:gd name="connsiteY2" fmla="*/ 165735 h 172402"/>
                <a:gd name="connsiteX3" fmla="*/ 60007 w 134302"/>
                <a:gd name="connsiteY3" fmla="*/ 172402 h 172402"/>
                <a:gd name="connsiteX4" fmla="*/ 0 w 134302"/>
                <a:gd name="connsiteY4" fmla="*/ 121920 h 172402"/>
                <a:gd name="connsiteX5" fmla="*/ 55245 w 134302"/>
                <a:gd name="connsiteY5" fmla="*/ 74295 h 172402"/>
                <a:gd name="connsiteX6" fmla="*/ 105727 w 134302"/>
                <a:gd name="connsiteY6" fmla="*/ 74295 h 172402"/>
                <a:gd name="connsiteX7" fmla="*/ 105727 w 134302"/>
                <a:gd name="connsiteY7" fmla="*/ 53340 h 172402"/>
                <a:gd name="connsiteX8" fmla="*/ 65722 w 134302"/>
                <a:gd name="connsiteY8" fmla="*/ 25717 h 172402"/>
                <a:gd name="connsiteX9" fmla="*/ 19050 w 134302"/>
                <a:gd name="connsiteY9" fmla="*/ 25717 h 172402"/>
                <a:gd name="connsiteX10" fmla="*/ 14288 w 134302"/>
                <a:gd name="connsiteY10" fmla="*/ 20955 h 172402"/>
                <a:gd name="connsiteX11" fmla="*/ 14288 w 134302"/>
                <a:gd name="connsiteY11" fmla="*/ 8572 h 172402"/>
                <a:gd name="connsiteX12" fmla="*/ 19050 w 134302"/>
                <a:gd name="connsiteY12" fmla="*/ 3810 h 172402"/>
                <a:gd name="connsiteX13" fmla="*/ 65722 w 134302"/>
                <a:gd name="connsiteY13" fmla="*/ 0 h 172402"/>
                <a:gd name="connsiteX14" fmla="*/ 134302 w 134302"/>
                <a:gd name="connsiteY14" fmla="*/ 48577 h 172402"/>
                <a:gd name="connsiteX15" fmla="*/ 54292 w 134302"/>
                <a:gd name="connsiteY15" fmla="*/ 99060 h 172402"/>
                <a:gd name="connsiteX16" fmla="*/ 28575 w 134302"/>
                <a:gd name="connsiteY16" fmla="*/ 121920 h 172402"/>
                <a:gd name="connsiteX17" fmla="*/ 64770 w 134302"/>
                <a:gd name="connsiteY17" fmla="*/ 146685 h 172402"/>
                <a:gd name="connsiteX18" fmla="*/ 104775 w 134302"/>
                <a:gd name="connsiteY18" fmla="*/ 142875 h 172402"/>
                <a:gd name="connsiteX19" fmla="*/ 104775 w 134302"/>
                <a:gd name="connsiteY19" fmla="*/ 98107 h 172402"/>
                <a:gd name="connsiteX20" fmla="*/ 54292 w 134302"/>
                <a:gd name="connsiteY20" fmla="*/ 98107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302" h="172402">
                  <a:moveTo>
                    <a:pt x="134302" y="48577"/>
                  </a:moveTo>
                  <a:lnTo>
                    <a:pt x="134302" y="157163"/>
                  </a:lnTo>
                  <a:cubicBezTo>
                    <a:pt x="134302" y="160020"/>
                    <a:pt x="134302" y="163830"/>
                    <a:pt x="128588" y="165735"/>
                  </a:cubicBezTo>
                  <a:cubicBezTo>
                    <a:pt x="118110" y="169545"/>
                    <a:pt x="90488" y="172402"/>
                    <a:pt x="60007" y="172402"/>
                  </a:cubicBezTo>
                  <a:cubicBezTo>
                    <a:pt x="19050" y="172402"/>
                    <a:pt x="0" y="163830"/>
                    <a:pt x="0" y="121920"/>
                  </a:cubicBezTo>
                  <a:cubicBezTo>
                    <a:pt x="0" y="84772"/>
                    <a:pt x="20002" y="74295"/>
                    <a:pt x="55245" y="74295"/>
                  </a:cubicBezTo>
                  <a:lnTo>
                    <a:pt x="105727" y="74295"/>
                  </a:lnTo>
                  <a:lnTo>
                    <a:pt x="105727" y="53340"/>
                  </a:lnTo>
                  <a:cubicBezTo>
                    <a:pt x="105727" y="34290"/>
                    <a:pt x="94297" y="25717"/>
                    <a:pt x="65722" y="25717"/>
                  </a:cubicBezTo>
                  <a:lnTo>
                    <a:pt x="19050" y="25717"/>
                  </a:lnTo>
                  <a:cubicBezTo>
                    <a:pt x="15240" y="25717"/>
                    <a:pt x="14288" y="24765"/>
                    <a:pt x="14288" y="20955"/>
                  </a:cubicBezTo>
                  <a:lnTo>
                    <a:pt x="14288" y="8572"/>
                  </a:lnTo>
                  <a:cubicBezTo>
                    <a:pt x="14288" y="4763"/>
                    <a:pt x="15240" y="3810"/>
                    <a:pt x="19050" y="3810"/>
                  </a:cubicBezTo>
                  <a:cubicBezTo>
                    <a:pt x="37147" y="952"/>
                    <a:pt x="53340" y="0"/>
                    <a:pt x="65722" y="0"/>
                  </a:cubicBezTo>
                  <a:cubicBezTo>
                    <a:pt x="112395" y="0"/>
                    <a:pt x="134302" y="15240"/>
                    <a:pt x="134302" y="48577"/>
                  </a:cubicBezTo>
                  <a:close/>
                  <a:moveTo>
                    <a:pt x="54292" y="99060"/>
                  </a:moveTo>
                  <a:cubicBezTo>
                    <a:pt x="37147" y="99060"/>
                    <a:pt x="28575" y="104775"/>
                    <a:pt x="28575" y="121920"/>
                  </a:cubicBezTo>
                  <a:cubicBezTo>
                    <a:pt x="28575" y="142875"/>
                    <a:pt x="39052" y="146685"/>
                    <a:pt x="64770" y="146685"/>
                  </a:cubicBezTo>
                  <a:cubicBezTo>
                    <a:pt x="74295" y="146685"/>
                    <a:pt x="92392" y="145732"/>
                    <a:pt x="104775" y="142875"/>
                  </a:cubicBezTo>
                  <a:lnTo>
                    <a:pt x="104775" y="98107"/>
                  </a:lnTo>
                  <a:lnTo>
                    <a:pt x="54292" y="981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BE02A2A-AE07-C1AC-CBC6-B65D0715134C}"/>
                </a:ext>
              </a:extLst>
            </p:cNvPr>
            <p:cNvSpPr/>
            <p:nvPr/>
          </p:nvSpPr>
          <p:spPr>
            <a:xfrm>
              <a:off x="11464041" y="629180"/>
              <a:ext cx="9206" cy="71060"/>
            </a:xfrm>
            <a:custGeom>
              <a:avLst/>
              <a:gdLst>
                <a:gd name="connsiteX0" fmla="*/ 25717 w 30479"/>
                <a:gd name="connsiteY0" fmla="*/ 0 h 235267"/>
                <a:gd name="connsiteX1" fmla="*/ 30480 w 30479"/>
                <a:gd name="connsiteY1" fmla="*/ 4763 h 235267"/>
                <a:gd name="connsiteX2" fmla="*/ 30480 w 30479"/>
                <a:gd name="connsiteY2" fmla="*/ 230505 h 235267"/>
                <a:gd name="connsiteX3" fmla="*/ 25717 w 30479"/>
                <a:gd name="connsiteY3" fmla="*/ 235268 h 235267"/>
                <a:gd name="connsiteX4" fmla="*/ 4763 w 30479"/>
                <a:gd name="connsiteY4" fmla="*/ 235268 h 235267"/>
                <a:gd name="connsiteX5" fmla="*/ 0 w 30479"/>
                <a:gd name="connsiteY5" fmla="*/ 230505 h 235267"/>
                <a:gd name="connsiteX6" fmla="*/ 0 w 30479"/>
                <a:gd name="connsiteY6" fmla="*/ 4763 h 235267"/>
                <a:gd name="connsiteX7" fmla="*/ 4763 w 30479"/>
                <a:gd name="connsiteY7" fmla="*/ 0 h 235267"/>
                <a:gd name="connsiteX8" fmla="*/ 25717 w 30479"/>
                <a:gd name="connsiteY8" fmla="*/ 0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" h="235267">
                  <a:moveTo>
                    <a:pt x="25717" y="0"/>
                  </a:moveTo>
                  <a:cubicBezTo>
                    <a:pt x="28575" y="0"/>
                    <a:pt x="30480" y="1905"/>
                    <a:pt x="30480" y="4763"/>
                  </a:cubicBezTo>
                  <a:lnTo>
                    <a:pt x="30480" y="230505"/>
                  </a:lnTo>
                  <a:cubicBezTo>
                    <a:pt x="30480" y="233363"/>
                    <a:pt x="28575" y="235268"/>
                    <a:pt x="25717" y="235268"/>
                  </a:cubicBezTo>
                  <a:lnTo>
                    <a:pt x="4763" y="235268"/>
                  </a:lnTo>
                  <a:cubicBezTo>
                    <a:pt x="1905" y="235268"/>
                    <a:pt x="0" y="233363"/>
                    <a:pt x="0" y="23050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25717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6566DC1-46F3-0C21-B82C-B1408F39316A}"/>
                </a:ext>
              </a:extLst>
            </p:cNvPr>
            <p:cNvSpPr/>
            <p:nvPr/>
          </p:nvSpPr>
          <p:spPr>
            <a:xfrm>
              <a:off x="11485906" y="629180"/>
              <a:ext cx="9206" cy="71060"/>
            </a:xfrm>
            <a:custGeom>
              <a:avLst/>
              <a:gdLst>
                <a:gd name="connsiteX0" fmla="*/ 25717 w 30479"/>
                <a:gd name="connsiteY0" fmla="*/ 0 h 235267"/>
                <a:gd name="connsiteX1" fmla="*/ 30480 w 30479"/>
                <a:gd name="connsiteY1" fmla="*/ 4763 h 235267"/>
                <a:gd name="connsiteX2" fmla="*/ 30480 w 30479"/>
                <a:gd name="connsiteY2" fmla="*/ 230505 h 235267"/>
                <a:gd name="connsiteX3" fmla="*/ 25717 w 30479"/>
                <a:gd name="connsiteY3" fmla="*/ 235268 h 235267"/>
                <a:gd name="connsiteX4" fmla="*/ 4763 w 30479"/>
                <a:gd name="connsiteY4" fmla="*/ 235268 h 235267"/>
                <a:gd name="connsiteX5" fmla="*/ 0 w 30479"/>
                <a:gd name="connsiteY5" fmla="*/ 230505 h 235267"/>
                <a:gd name="connsiteX6" fmla="*/ 0 w 30479"/>
                <a:gd name="connsiteY6" fmla="*/ 4763 h 235267"/>
                <a:gd name="connsiteX7" fmla="*/ 4763 w 30479"/>
                <a:gd name="connsiteY7" fmla="*/ 0 h 235267"/>
                <a:gd name="connsiteX8" fmla="*/ 25717 w 30479"/>
                <a:gd name="connsiteY8" fmla="*/ 0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" h="235267">
                  <a:moveTo>
                    <a:pt x="25717" y="0"/>
                  </a:moveTo>
                  <a:cubicBezTo>
                    <a:pt x="28575" y="0"/>
                    <a:pt x="30480" y="1905"/>
                    <a:pt x="30480" y="4763"/>
                  </a:cubicBezTo>
                  <a:lnTo>
                    <a:pt x="30480" y="230505"/>
                  </a:lnTo>
                  <a:cubicBezTo>
                    <a:pt x="30480" y="233363"/>
                    <a:pt x="28575" y="235268"/>
                    <a:pt x="25717" y="235268"/>
                  </a:cubicBezTo>
                  <a:lnTo>
                    <a:pt x="4763" y="235268"/>
                  </a:lnTo>
                  <a:cubicBezTo>
                    <a:pt x="1905" y="235268"/>
                    <a:pt x="0" y="233363"/>
                    <a:pt x="0" y="23050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25717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3A956B8-47E3-007C-1F06-B5BC4C0E5AE7}"/>
                </a:ext>
              </a:extLst>
            </p:cNvPr>
            <p:cNvSpPr/>
            <p:nvPr/>
          </p:nvSpPr>
          <p:spPr>
            <a:xfrm>
              <a:off x="11525607" y="634571"/>
              <a:ext cx="27618" cy="66531"/>
            </a:xfrm>
            <a:custGeom>
              <a:avLst/>
              <a:gdLst>
                <a:gd name="connsiteX0" fmla="*/ 45720 w 91440"/>
                <a:gd name="connsiteY0" fmla="*/ 248 h 220275"/>
                <a:gd name="connsiteX1" fmla="*/ 51435 w 91440"/>
                <a:gd name="connsiteY1" fmla="*/ 4058 h 220275"/>
                <a:gd name="connsiteX2" fmla="*/ 51435 w 91440"/>
                <a:gd name="connsiteY2" fmla="*/ 47873 h 220275"/>
                <a:gd name="connsiteX3" fmla="*/ 83820 w 91440"/>
                <a:gd name="connsiteY3" fmla="*/ 47873 h 220275"/>
                <a:gd name="connsiteX4" fmla="*/ 88582 w 91440"/>
                <a:gd name="connsiteY4" fmla="*/ 52635 h 220275"/>
                <a:gd name="connsiteX5" fmla="*/ 88582 w 91440"/>
                <a:gd name="connsiteY5" fmla="*/ 66923 h 220275"/>
                <a:gd name="connsiteX6" fmla="*/ 83820 w 91440"/>
                <a:gd name="connsiteY6" fmla="*/ 71685 h 220275"/>
                <a:gd name="connsiteX7" fmla="*/ 51435 w 91440"/>
                <a:gd name="connsiteY7" fmla="*/ 71685 h 220275"/>
                <a:gd name="connsiteX8" fmla="*/ 51435 w 91440"/>
                <a:gd name="connsiteY8" fmla="*/ 176460 h 220275"/>
                <a:gd name="connsiteX9" fmla="*/ 71438 w 91440"/>
                <a:gd name="connsiteY9" fmla="*/ 193605 h 220275"/>
                <a:gd name="connsiteX10" fmla="*/ 86678 w 91440"/>
                <a:gd name="connsiteY10" fmla="*/ 193605 h 220275"/>
                <a:gd name="connsiteX11" fmla="*/ 91440 w 91440"/>
                <a:gd name="connsiteY11" fmla="*/ 198368 h 220275"/>
                <a:gd name="connsiteX12" fmla="*/ 91440 w 91440"/>
                <a:gd name="connsiteY12" fmla="*/ 213608 h 220275"/>
                <a:gd name="connsiteX13" fmla="*/ 86678 w 91440"/>
                <a:gd name="connsiteY13" fmla="*/ 218370 h 220275"/>
                <a:gd name="connsiteX14" fmla="*/ 69532 w 91440"/>
                <a:gd name="connsiteY14" fmla="*/ 220275 h 220275"/>
                <a:gd name="connsiteX15" fmla="*/ 21907 w 91440"/>
                <a:gd name="connsiteY15" fmla="*/ 185033 h 220275"/>
                <a:gd name="connsiteX16" fmla="*/ 21907 w 91440"/>
                <a:gd name="connsiteY16" fmla="*/ 71685 h 220275"/>
                <a:gd name="connsiteX17" fmla="*/ 4763 w 91440"/>
                <a:gd name="connsiteY17" fmla="*/ 71685 h 220275"/>
                <a:gd name="connsiteX18" fmla="*/ 0 w 91440"/>
                <a:gd name="connsiteY18" fmla="*/ 66923 h 220275"/>
                <a:gd name="connsiteX19" fmla="*/ 0 w 91440"/>
                <a:gd name="connsiteY19" fmla="*/ 52635 h 220275"/>
                <a:gd name="connsiteX20" fmla="*/ 4763 w 91440"/>
                <a:gd name="connsiteY20" fmla="*/ 47873 h 220275"/>
                <a:gd name="connsiteX21" fmla="*/ 21907 w 91440"/>
                <a:gd name="connsiteY21" fmla="*/ 47873 h 220275"/>
                <a:gd name="connsiteX22" fmla="*/ 21907 w 91440"/>
                <a:gd name="connsiteY22" fmla="*/ 10725 h 220275"/>
                <a:gd name="connsiteX23" fmla="*/ 25718 w 91440"/>
                <a:gd name="connsiteY23" fmla="*/ 5963 h 220275"/>
                <a:gd name="connsiteX24" fmla="*/ 45720 w 91440"/>
                <a:gd name="connsiteY24" fmla="*/ 248 h 2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40" h="220275">
                  <a:moveTo>
                    <a:pt x="45720" y="248"/>
                  </a:moveTo>
                  <a:cubicBezTo>
                    <a:pt x="49530" y="-705"/>
                    <a:pt x="51435" y="1200"/>
                    <a:pt x="51435" y="4058"/>
                  </a:cubicBezTo>
                  <a:lnTo>
                    <a:pt x="51435" y="47873"/>
                  </a:lnTo>
                  <a:lnTo>
                    <a:pt x="83820" y="47873"/>
                  </a:lnTo>
                  <a:cubicBezTo>
                    <a:pt x="87630" y="47873"/>
                    <a:pt x="88582" y="49778"/>
                    <a:pt x="88582" y="52635"/>
                  </a:cubicBezTo>
                  <a:lnTo>
                    <a:pt x="88582" y="66923"/>
                  </a:lnTo>
                  <a:cubicBezTo>
                    <a:pt x="88582" y="69780"/>
                    <a:pt x="86678" y="71685"/>
                    <a:pt x="83820" y="71685"/>
                  </a:cubicBezTo>
                  <a:lnTo>
                    <a:pt x="51435" y="71685"/>
                  </a:lnTo>
                  <a:lnTo>
                    <a:pt x="51435" y="176460"/>
                  </a:lnTo>
                  <a:cubicBezTo>
                    <a:pt x="51435" y="189795"/>
                    <a:pt x="55245" y="193605"/>
                    <a:pt x="71438" y="193605"/>
                  </a:cubicBezTo>
                  <a:lnTo>
                    <a:pt x="86678" y="193605"/>
                  </a:lnTo>
                  <a:cubicBezTo>
                    <a:pt x="90488" y="193605"/>
                    <a:pt x="91440" y="194558"/>
                    <a:pt x="91440" y="198368"/>
                  </a:cubicBezTo>
                  <a:lnTo>
                    <a:pt x="91440" y="213608"/>
                  </a:lnTo>
                  <a:cubicBezTo>
                    <a:pt x="91440" y="216465"/>
                    <a:pt x="89535" y="218370"/>
                    <a:pt x="86678" y="218370"/>
                  </a:cubicBezTo>
                  <a:cubicBezTo>
                    <a:pt x="80010" y="220275"/>
                    <a:pt x="72390" y="220275"/>
                    <a:pt x="69532" y="220275"/>
                  </a:cubicBezTo>
                  <a:cubicBezTo>
                    <a:pt x="47625" y="220275"/>
                    <a:pt x="21907" y="220275"/>
                    <a:pt x="21907" y="185033"/>
                  </a:cubicBezTo>
                  <a:lnTo>
                    <a:pt x="21907" y="71685"/>
                  </a:lnTo>
                  <a:lnTo>
                    <a:pt x="4763" y="71685"/>
                  </a:lnTo>
                  <a:cubicBezTo>
                    <a:pt x="1905" y="71685"/>
                    <a:pt x="0" y="69780"/>
                    <a:pt x="0" y="66923"/>
                  </a:cubicBezTo>
                  <a:lnTo>
                    <a:pt x="0" y="52635"/>
                  </a:lnTo>
                  <a:cubicBezTo>
                    <a:pt x="0" y="49778"/>
                    <a:pt x="1905" y="47873"/>
                    <a:pt x="4763" y="47873"/>
                  </a:cubicBezTo>
                  <a:lnTo>
                    <a:pt x="21907" y="47873"/>
                  </a:lnTo>
                  <a:lnTo>
                    <a:pt x="21907" y="10725"/>
                  </a:lnTo>
                  <a:cubicBezTo>
                    <a:pt x="21907" y="7868"/>
                    <a:pt x="22860" y="5963"/>
                    <a:pt x="25718" y="5963"/>
                  </a:cubicBezTo>
                  <a:lnTo>
                    <a:pt x="45720" y="2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8C56CEE-69A8-1A02-EF2D-F8C3BD2BAB6B}"/>
                </a:ext>
              </a:extLst>
            </p:cNvPr>
            <p:cNvSpPr/>
            <p:nvPr/>
          </p:nvSpPr>
          <p:spPr>
            <a:xfrm>
              <a:off x="11561568" y="648455"/>
              <a:ext cx="26468" cy="52360"/>
            </a:xfrm>
            <a:custGeom>
              <a:avLst/>
              <a:gdLst>
                <a:gd name="connsiteX0" fmla="*/ 82868 w 87630"/>
                <a:gd name="connsiteY0" fmla="*/ 3810 h 173354"/>
                <a:gd name="connsiteX1" fmla="*/ 87630 w 87630"/>
                <a:gd name="connsiteY1" fmla="*/ 9525 h 173354"/>
                <a:gd name="connsiteX2" fmla="*/ 87630 w 87630"/>
                <a:gd name="connsiteY2" fmla="*/ 22860 h 173354"/>
                <a:gd name="connsiteX3" fmla="*/ 82868 w 87630"/>
                <a:gd name="connsiteY3" fmla="*/ 27622 h 173354"/>
                <a:gd name="connsiteX4" fmla="*/ 56197 w 87630"/>
                <a:gd name="connsiteY4" fmla="*/ 27622 h 173354"/>
                <a:gd name="connsiteX5" fmla="*/ 29528 w 87630"/>
                <a:gd name="connsiteY5" fmla="*/ 44767 h 173354"/>
                <a:gd name="connsiteX6" fmla="*/ 29528 w 87630"/>
                <a:gd name="connsiteY6" fmla="*/ 168592 h 173354"/>
                <a:gd name="connsiteX7" fmla="*/ 24765 w 87630"/>
                <a:gd name="connsiteY7" fmla="*/ 173355 h 173354"/>
                <a:gd name="connsiteX8" fmla="*/ 4763 w 87630"/>
                <a:gd name="connsiteY8" fmla="*/ 173355 h 173354"/>
                <a:gd name="connsiteX9" fmla="*/ 0 w 87630"/>
                <a:gd name="connsiteY9" fmla="*/ 168592 h 173354"/>
                <a:gd name="connsiteX10" fmla="*/ 0 w 87630"/>
                <a:gd name="connsiteY10" fmla="*/ 36195 h 173354"/>
                <a:gd name="connsiteX11" fmla="*/ 49530 w 87630"/>
                <a:gd name="connsiteY11" fmla="*/ 0 h 173354"/>
                <a:gd name="connsiteX12" fmla="*/ 82868 w 87630"/>
                <a:gd name="connsiteY12" fmla="*/ 3810 h 17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630" h="173354">
                  <a:moveTo>
                    <a:pt x="82868" y="3810"/>
                  </a:moveTo>
                  <a:cubicBezTo>
                    <a:pt x="85725" y="4763"/>
                    <a:pt x="87630" y="5715"/>
                    <a:pt x="87630" y="9525"/>
                  </a:cubicBezTo>
                  <a:lnTo>
                    <a:pt x="87630" y="22860"/>
                  </a:lnTo>
                  <a:cubicBezTo>
                    <a:pt x="87630" y="25717"/>
                    <a:pt x="85725" y="27622"/>
                    <a:pt x="82868" y="27622"/>
                  </a:cubicBezTo>
                  <a:lnTo>
                    <a:pt x="56197" y="27622"/>
                  </a:lnTo>
                  <a:cubicBezTo>
                    <a:pt x="34290" y="27622"/>
                    <a:pt x="29528" y="31432"/>
                    <a:pt x="29528" y="44767"/>
                  </a:cubicBezTo>
                  <a:lnTo>
                    <a:pt x="29528" y="168592"/>
                  </a:lnTo>
                  <a:cubicBezTo>
                    <a:pt x="29528" y="171450"/>
                    <a:pt x="27622" y="173355"/>
                    <a:pt x="24765" y="173355"/>
                  </a:cubicBezTo>
                  <a:lnTo>
                    <a:pt x="4763" y="173355"/>
                  </a:lnTo>
                  <a:cubicBezTo>
                    <a:pt x="1905" y="173355"/>
                    <a:pt x="0" y="171450"/>
                    <a:pt x="0" y="168592"/>
                  </a:cubicBezTo>
                  <a:lnTo>
                    <a:pt x="0" y="36195"/>
                  </a:lnTo>
                  <a:cubicBezTo>
                    <a:pt x="0" y="952"/>
                    <a:pt x="31432" y="0"/>
                    <a:pt x="49530" y="0"/>
                  </a:cubicBezTo>
                  <a:cubicBezTo>
                    <a:pt x="55245" y="0"/>
                    <a:pt x="77153" y="952"/>
                    <a:pt x="82868" y="38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4E5F79-01C4-1CB3-F475-5B61A8B48410}"/>
                </a:ext>
              </a:extLst>
            </p:cNvPr>
            <p:cNvSpPr/>
            <p:nvPr/>
          </p:nvSpPr>
          <p:spPr>
            <a:xfrm>
              <a:off x="11595228" y="648743"/>
              <a:ext cx="42866" cy="52072"/>
            </a:xfrm>
            <a:custGeom>
              <a:avLst/>
              <a:gdLst>
                <a:gd name="connsiteX0" fmla="*/ 137160 w 141922"/>
                <a:gd name="connsiteY0" fmla="*/ 952 h 172402"/>
                <a:gd name="connsiteX1" fmla="*/ 141922 w 141922"/>
                <a:gd name="connsiteY1" fmla="*/ 5715 h 172402"/>
                <a:gd name="connsiteX2" fmla="*/ 141922 w 141922"/>
                <a:gd name="connsiteY2" fmla="*/ 162877 h 172402"/>
                <a:gd name="connsiteX3" fmla="*/ 137160 w 141922"/>
                <a:gd name="connsiteY3" fmla="*/ 167640 h 172402"/>
                <a:gd name="connsiteX4" fmla="*/ 72390 w 141922"/>
                <a:gd name="connsiteY4" fmla="*/ 172402 h 172402"/>
                <a:gd name="connsiteX5" fmla="*/ 0 w 141922"/>
                <a:gd name="connsiteY5" fmla="*/ 99060 h 172402"/>
                <a:gd name="connsiteX6" fmla="*/ 0 w 141922"/>
                <a:gd name="connsiteY6" fmla="*/ 4763 h 172402"/>
                <a:gd name="connsiteX7" fmla="*/ 5715 w 141922"/>
                <a:gd name="connsiteY7" fmla="*/ 0 h 172402"/>
                <a:gd name="connsiteX8" fmla="*/ 25717 w 141922"/>
                <a:gd name="connsiteY8" fmla="*/ 0 h 172402"/>
                <a:gd name="connsiteX9" fmla="*/ 30480 w 141922"/>
                <a:gd name="connsiteY9" fmla="*/ 4763 h 172402"/>
                <a:gd name="connsiteX10" fmla="*/ 30480 w 141922"/>
                <a:gd name="connsiteY10" fmla="*/ 96202 h 172402"/>
                <a:gd name="connsiteX11" fmla="*/ 69532 w 141922"/>
                <a:gd name="connsiteY11" fmla="*/ 145732 h 172402"/>
                <a:gd name="connsiteX12" fmla="*/ 112395 w 141922"/>
                <a:gd name="connsiteY12" fmla="*/ 145732 h 172402"/>
                <a:gd name="connsiteX13" fmla="*/ 112395 w 141922"/>
                <a:gd name="connsiteY13" fmla="*/ 5715 h 172402"/>
                <a:gd name="connsiteX14" fmla="*/ 117157 w 141922"/>
                <a:gd name="connsiteY14" fmla="*/ 952 h 172402"/>
                <a:gd name="connsiteX15" fmla="*/ 137160 w 141922"/>
                <a:gd name="connsiteY15" fmla="*/ 952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922" h="172402">
                  <a:moveTo>
                    <a:pt x="137160" y="952"/>
                  </a:moveTo>
                  <a:cubicBezTo>
                    <a:pt x="140017" y="952"/>
                    <a:pt x="141922" y="2857"/>
                    <a:pt x="141922" y="5715"/>
                  </a:cubicBezTo>
                  <a:lnTo>
                    <a:pt x="141922" y="162877"/>
                  </a:lnTo>
                  <a:cubicBezTo>
                    <a:pt x="141922" y="166688"/>
                    <a:pt x="140017" y="166688"/>
                    <a:pt x="137160" y="167640"/>
                  </a:cubicBezTo>
                  <a:cubicBezTo>
                    <a:pt x="112395" y="172402"/>
                    <a:pt x="86677" y="172402"/>
                    <a:pt x="72390" y="172402"/>
                  </a:cubicBezTo>
                  <a:cubicBezTo>
                    <a:pt x="17145" y="172402"/>
                    <a:pt x="0" y="164782"/>
                    <a:pt x="0" y="99060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5715" y="0"/>
                  </a:cubicBezTo>
                  <a:lnTo>
                    <a:pt x="25717" y="0"/>
                  </a:lnTo>
                  <a:cubicBezTo>
                    <a:pt x="28575" y="0"/>
                    <a:pt x="30480" y="1905"/>
                    <a:pt x="30480" y="4763"/>
                  </a:cubicBezTo>
                  <a:lnTo>
                    <a:pt x="30480" y="96202"/>
                  </a:lnTo>
                  <a:cubicBezTo>
                    <a:pt x="30480" y="143827"/>
                    <a:pt x="40005" y="145732"/>
                    <a:pt x="69532" y="145732"/>
                  </a:cubicBezTo>
                  <a:lnTo>
                    <a:pt x="112395" y="145732"/>
                  </a:lnTo>
                  <a:lnTo>
                    <a:pt x="112395" y="5715"/>
                  </a:lnTo>
                  <a:cubicBezTo>
                    <a:pt x="112395" y="2857"/>
                    <a:pt x="114300" y="952"/>
                    <a:pt x="117157" y="952"/>
                  </a:cubicBezTo>
                  <a:lnTo>
                    <a:pt x="137160" y="95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ADCFAA3-31BF-5287-6072-60FEE7DDAD30}"/>
                </a:ext>
              </a:extLst>
            </p:cNvPr>
            <p:cNvSpPr/>
            <p:nvPr/>
          </p:nvSpPr>
          <p:spPr>
            <a:xfrm>
              <a:off x="11648451" y="648168"/>
              <a:ext cx="37687" cy="52647"/>
            </a:xfrm>
            <a:custGeom>
              <a:avLst/>
              <a:gdLst>
                <a:gd name="connsiteX0" fmla="*/ 114300 w 124777"/>
                <a:gd name="connsiteY0" fmla="*/ 3810 h 174307"/>
                <a:gd name="connsiteX1" fmla="*/ 119063 w 124777"/>
                <a:gd name="connsiteY1" fmla="*/ 8573 h 174307"/>
                <a:gd name="connsiteX2" fmla="*/ 119063 w 124777"/>
                <a:gd name="connsiteY2" fmla="*/ 21908 h 174307"/>
                <a:gd name="connsiteX3" fmla="*/ 114300 w 124777"/>
                <a:gd name="connsiteY3" fmla="*/ 26670 h 174307"/>
                <a:gd name="connsiteX4" fmla="*/ 56197 w 124777"/>
                <a:gd name="connsiteY4" fmla="*/ 26670 h 174307"/>
                <a:gd name="connsiteX5" fmla="*/ 33338 w 124777"/>
                <a:gd name="connsiteY5" fmla="*/ 42863 h 174307"/>
                <a:gd name="connsiteX6" fmla="*/ 33338 w 124777"/>
                <a:gd name="connsiteY6" fmla="*/ 46673 h 174307"/>
                <a:gd name="connsiteX7" fmla="*/ 52388 w 124777"/>
                <a:gd name="connsiteY7" fmla="*/ 68580 h 174307"/>
                <a:gd name="connsiteX8" fmla="*/ 93345 w 124777"/>
                <a:gd name="connsiteY8" fmla="*/ 84773 h 174307"/>
                <a:gd name="connsiteX9" fmla="*/ 124777 w 124777"/>
                <a:gd name="connsiteY9" fmla="*/ 128588 h 174307"/>
                <a:gd name="connsiteX10" fmla="*/ 124777 w 124777"/>
                <a:gd name="connsiteY10" fmla="*/ 132398 h 174307"/>
                <a:gd name="connsiteX11" fmla="*/ 61913 w 124777"/>
                <a:gd name="connsiteY11" fmla="*/ 174308 h 174307"/>
                <a:gd name="connsiteX12" fmla="*/ 4763 w 124777"/>
                <a:gd name="connsiteY12" fmla="*/ 171450 h 174307"/>
                <a:gd name="connsiteX13" fmla="*/ 0 w 124777"/>
                <a:gd name="connsiteY13" fmla="*/ 166688 h 174307"/>
                <a:gd name="connsiteX14" fmla="*/ 0 w 124777"/>
                <a:gd name="connsiteY14" fmla="*/ 153353 h 174307"/>
                <a:gd name="connsiteX15" fmla="*/ 4763 w 124777"/>
                <a:gd name="connsiteY15" fmla="*/ 148590 h 174307"/>
                <a:gd name="connsiteX16" fmla="*/ 61913 w 124777"/>
                <a:gd name="connsiteY16" fmla="*/ 148590 h 174307"/>
                <a:gd name="connsiteX17" fmla="*/ 94297 w 124777"/>
                <a:gd name="connsiteY17" fmla="*/ 132398 h 174307"/>
                <a:gd name="connsiteX18" fmla="*/ 94297 w 124777"/>
                <a:gd name="connsiteY18" fmla="*/ 128588 h 174307"/>
                <a:gd name="connsiteX19" fmla="*/ 76200 w 124777"/>
                <a:gd name="connsiteY19" fmla="*/ 107633 h 174307"/>
                <a:gd name="connsiteX20" fmla="*/ 32385 w 124777"/>
                <a:gd name="connsiteY20" fmla="*/ 90488 h 174307"/>
                <a:gd name="connsiteX21" fmla="*/ 2857 w 124777"/>
                <a:gd name="connsiteY21" fmla="*/ 45720 h 174307"/>
                <a:gd name="connsiteX22" fmla="*/ 2857 w 124777"/>
                <a:gd name="connsiteY22" fmla="*/ 39053 h 174307"/>
                <a:gd name="connsiteX23" fmla="*/ 65722 w 124777"/>
                <a:gd name="connsiteY23" fmla="*/ 0 h 174307"/>
                <a:gd name="connsiteX24" fmla="*/ 114300 w 124777"/>
                <a:gd name="connsiteY24" fmla="*/ 381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77" h="174307">
                  <a:moveTo>
                    <a:pt x="114300" y="3810"/>
                  </a:moveTo>
                  <a:cubicBezTo>
                    <a:pt x="117157" y="3810"/>
                    <a:pt x="119063" y="5715"/>
                    <a:pt x="119063" y="8573"/>
                  </a:cubicBezTo>
                  <a:lnTo>
                    <a:pt x="119063" y="21908"/>
                  </a:lnTo>
                  <a:cubicBezTo>
                    <a:pt x="119063" y="24765"/>
                    <a:pt x="117157" y="26670"/>
                    <a:pt x="114300" y="26670"/>
                  </a:cubicBezTo>
                  <a:lnTo>
                    <a:pt x="56197" y="26670"/>
                  </a:lnTo>
                  <a:cubicBezTo>
                    <a:pt x="41910" y="26670"/>
                    <a:pt x="33338" y="31433"/>
                    <a:pt x="33338" y="42863"/>
                  </a:cubicBezTo>
                  <a:lnTo>
                    <a:pt x="33338" y="46673"/>
                  </a:lnTo>
                  <a:cubicBezTo>
                    <a:pt x="33338" y="55245"/>
                    <a:pt x="37147" y="62865"/>
                    <a:pt x="52388" y="68580"/>
                  </a:cubicBezTo>
                  <a:lnTo>
                    <a:pt x="93345" y="84773"/>
                  </a:lnTo>
                  <a:cubicBezTo>
                    <a:pt x="121920" y="95250"/>
                    <a:pt x="124777" y="111443"/>
                    <a:pt x="124777" y="128588"/>
                  </a:cubicBezTo>
                  <a:lnTo>
                    <a:pt x="124777" y="132398"/>
                  </a:lnTo>
                  <a:cubicBezTo>
                    <a:pt x="124777" y="167640"/>
                    <a:pt x="103822" y="174308"/>
                    <a:pt x="61913" y="174308"/>
                  </a:cubicBezTo>
                  <a:cubicBezTo>
                    <a:pt x="35242" y="174308"/>
                    <a:pt x="10477" y="172403"/>
                    <a:pt x="4763" y="171450"/>
                  </a:cubicBezTo>
                  <a:cubicBezTo>
                    <a:pt x="952" y="171450"/>
                    <a:pt x="0" y="169545"/>
                    <a:pt x="0" y="166688"/>
                  </a:cubicBezTo>
                  <a:lnTo>
                    <a:pt x="0" y="153353"/>
                  </a:lnTo>
                  <a:cubicBezTo>
                    <a:pt x="0" y="150495"/>
                    <a:pt x="1905" y="148590"/>
                    <a:pt x="4763" y="148590"/>
                  </a:cubicBezTo>
                  <a:lnTo>
                    <a:pt x="61913" y="148590"/>
                  </a:lnTo>
                  <a:cubicBezTo>
                    <a:pt x="86677" y="148590"/>
                    <a:pt x="94297" y="145733"/>
                    <a:pt x="94297" y="132398"/>
                  </a:cubicBezTo>
                  <a:lnTo>
                    <a:pt x="94297" y="128588"/>
                  </a:lnTo>
                  <a:cubicBezTo>
                    <a:pt x="94297" y="120015"/>
                    <a:pt x="90488" y="113348"/>
                    <a:pt x="76200" y="107633"/>
                  </a:cubicBezTo>
                  <a:lnTo>
                    <a:pt x="32385" y="90488"/>
                  </a:lnTo>
                  <a:cubicBezTo>
                    <a:pt x="8572" y="80963"/>
                    <a:pt x="2857" y="62865"/>
                    <a:pt x="2857" y="45720"/>
                  </a:cubicBezTo>
                  <a:lnTo>
                    <a:pt x="2857" y="39053"/>
                  </a:lnTo>
                  <a:cubicBezTo>
                    <a:pt x="2857" y="4763"/>
                    <a:pt x="32385" y="0"/>
                    <a:pt x="65722" y="0"/>
                  </a:cubicBezTo>
                  <a:cubicBezTo>
                    <a:pt x="80010" y="953"/>
                    <a:pt x="96202" y="1905"/>
                    <a:pt x="114300" y="38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81D8D7-4765-4F92-876F-6014BAC18E15}"/>
                </a:ext>
              </a:extLst>
            </p:cNvPr>
            <p:cNvSpPr/>
            <p:nvPr/>
          </p:nvSpPr>
          <p:spPr>
            <a:xfrm>
              <a:off x="11692468" y="634571"/>
              <a:ext cx="27906" cy="66531"/>
            </a:xfrm>
            <a:custGeom>
              <a:avLst/>
              <a:gdLst>
                <a:gd name="connsiteX0" fmla="*/ 46672 w 92392"/>
                <a:gd name="connsiteY0" fmla="*/ 248 h 220275"/>
                <a:gd name="connsiteX1" fmla="*/ 52388 w 92392"/>
                <a:gd name="connsiteY1" fmla="*/ 4058 h 220275"/>
                <a:gd name="connsiteX2" fmla="*/ 52388 w 92392"/>
                <a:gd name="connsiteY2" fmla="*/ 47873 h 220275"/>
                <a:gd name="connsiteX3" fmla="*/ 84772 w 92392"/>
                <a:gd name="connsiteY3" fmla="*/ 47873 h 220275"/>
                <a:gd name="connsiteX4" fmla="*/ 89535 w 92392"/>
                <a:gd name="connsiteY4" fmla="*/ 52635 h 220275"/>
                <a:gd name="connsiteX5" fmla="*/ 89535 w 92392"/>
                <a:gd name="connsiteY5" fmla="*/ 66923 h 220275"/>
                <a:gd name="connsiteX6" fmla="*/ 84772 w 92392"/>
                <a:gd name="connsiteY6" fmla="*/ 71685 h 220275"/>
                <a:gd name="connsiteX7" fmla="*/ 52388 w 92392"/>
                <a:gd name="connsiteY7" fmla="*/ 71685 h 220275"/>
                <a:gd name="connsiteX8" fmla="*/ 52388 w 92392"/>
                <a:gd name="connsiteY8" fmla="*/ 176460 h 220275"/>
                <a:gd name="connsiteX9" fmla="*/ 72390 w 92392"/>
                <a:gd name="connsiteY9" fmla="*/ 193605 h 220275"/>
                <a:gd name="connsiteX10" fmla="*/ 87630 w 92392"/>
                <a:gd name="connsiteY10" fmla="*/ 193605 h 220275"/>
                <a:gd name="connsiteX11" fmla="*/ 92393 w 92392"/>
                <a:gd name="connsiteY11" fmla="*/ 198368 h 220275"/>
                <a:gd name="connsiteX12" fmla="*/ 92393 w 92392"/>
                <a:gd name="connsiteY12" fmla="*/ 213608 h 220275"/>
                <a:gd name="connsiteX13" fmla="*/ 87630 w 92392"/>
                <a:gd name="connsiteY13" fmla="*/ 218370 h 220275"/>
                <a:gd name="connsiteX14" fmla="*/ 70485 w 92392"/>
                <a:gd name="connsiteY14" fmla="*/ 220275 h 220275"/>
                <a:gd name="connsiteX15" fmla="*/ 22860 w 92392"/>
                <a:gd name="connsiteY15" fmla="*/ 185033 h 220275"/>
                <a:gd name="connsiteX16" fmla="*/ 22860 w 92392"/>
                <a:gd name="connsiteY16" fmla="*/ 71685 h 220275"/>
                <a:gd name="connsiteX17" fmla="*/ 4763 w 92392"/>
                <a:gd name="connsiteY17" fmla="*/ 71685 h 220275"/>
                <a:gd name="connsiteX18" fmla="*/ 0 w 92392"/>
                <a:gd name="connsiteY18" fmla="*/ 66923 h 220275"/>
                <a:gd name="connsiteX19" fmla="*/ 0 w 92392"/>
                <a:gd name="connsiteY19" fmla="*/ 52635 h 220275"/>
                <a:gd name="connsiteX20" fmla="*/ 4763 w 92392"/>
                <a:gd name="connsiteY20" fmla="*/ 47873 h 220275"/>
                <a:gd name="connsiteX21" fmla="*/ 21907 w 92392"/>
                <a:gd name="connsiteY21" fmla="*/ 47873 h 220275"/>
                <a:gd name="connsiteX22" fmla="*/ 21907 w 92392"/>
                <a:gd name="connsiteY22" fmla="*/ 10725 h 220275"/>
                <a:gd name="connsiteX23" fmla="*/ 25718 w 92392"/>
                <a:gd name="connsiteY23" fmla="*/ 5963 h 220275"/>
                <a:gd name="connsiteX24" fmla="*/ 46672 w 92392"/>
                <a:gd name="connsiteY24" fmla="*/ 248 h 2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392" h="220275">
                  <a:moveTo>
                    <a:pt x="46672" y="248"/>
                  </a:moveTo>
                  <a:cubicBezTo>
                    <a:pt x="50482" y="-705"/>
                    <a:pt x="52388" y="1200"/>
                    <a:pt x="52388" y="4058"/>
                  </a:cubicBezTo>
                  <a:lnTo>
                    <a:pt x="52388" y="47873"/>
                  </a:lnTo>
                  <a:lnTo>
                    <a:pt x="84772" y="47873"/>
                  </a:lnTo>
                  <a:cubicBezTo>
                    <a:pt x="88582" y="47873"/>
                    <a:pt x="89535" y="49778"/>
                    <a:pt x="89535" y="52635"/>
                  </a:cubicBezTo>
                  <a:lnTo>
                    <a:pt x="89535" y="66923"/>
                  </a:lnTo>
                  <a:cubicBezTo>
                    <a:pt x="89535" y="69780"/>
                    <a:pt x="87630" y="71685"/>
                    <a:pt x="84772" y="71685"/>
                  </a:cubicBezTo>
                  <a:lnTo>
                    <a:pt x="52388" y="71685"/>
                  </a:lnTo>
                  <a:lnTo>
                    <a:pt x="52388" y="176460"/>
                  </a:lnTo>
                  <a:cubicBezTo>
                    <a:pt x="52388" y="189795"/>
                    <a:pt x="56197" y="193605"/>
                    <a:pt x="72390" y="193605"/>
                  </a:cubicBezTo>
                  <a:lnTo>
                    <a:pt x="87630" y="193605"/>
                  </a:lnTo>
                  <a:cubicBezTo>
                    <a:pt x="91440" y="193605"/>
                    <a:pt x="92393" y="194558"/>
                    <a:pt x="92393" y="198368"/>
                  </a:cubicBezTo>
                  <a:lnTo>
                    <a:pt x="92393" y="213608"/>
                  </a:lnTo>
                  <a:cubicBezTo>
                    <a:pt x="92393" y="216465"/>
                    <a:pt x="90488" y="218370"/>
                    <a:pt x="87630" y="218370"/>
                  </a:cubicBezTo>
                  <a:cubicBezTo>
                    <a:pt x="80963" y="220275"/>
                    <a:pt x="73343" y="220275"/>
                    <a:pt x="70485" y="220275"/>
                  </a:cubicBezTo>
                  <a:cubicBezTo>
                    <a:pt x="48578" y="220275"/>
                    <a:pt x="22860" y="220275"/>
                    <a:pt x="22860" y="185033"/>
                  </a:cubicBezTo>
                  <a:lnTo>
                    <a:pt x="22860" y="71685"/>
                  </a:lnTo>
                  <a:lnTo>
                    <a:pt x="4763" y="71685"/>
                  </a:lnTo>
                  <a:cubicBezTo>
                    <a:pt x="1905" y="71685"/>
                    <a:pt x="0" y="69780"/>
                    <a:pt x="0" y="66923"/>
                  </a:cubicBezTo>
                  <a:lnTo>
                    <a:pt x="0" y="52635"/>
                  </a:lnTo>
                  <a:cubicBezTo>
                    <a:pt x="0" y="49778"/>
                    <a:pt x="1905" y="47873"/>
                    <a:pt x="4763" y="47873"/>
                  </a:cubicBezTo>
                  <a:lnTo>
                    <a:pt x="21907" y="47873"/>
                  </a:lnTo>
                  <a:lnTo>
                    <a:pt x="21907" y="10725"/>
                  </a:lnTo>
                  <a:cubicBezTo>
                    <a:pt x="21907" y="7868"/>
                    <a:pt x="22860" y="5963"/>
                    <a:pt x="25718" y="5963"/>
                  </a:cubicBezTo>
                  <a:lnTo>
                    <a:pt x="46672" y="2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544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DFFA7BA-8B92-63C7-0617-55EAC8E11B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99601" y="3041650"/>
            <a:ext cx="4420461" cy="304927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3483BC5-601B-9EF8-DA44-7609BAAE9D3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3672" y="3041650"/>
            <a:ext cx="4420461" cy="304927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67C4BDF-6CB9-C058-FD2E-216AF7FA4E7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90650" y="0"/>
            <a:ext cx="4420461" cy="304165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73C3076-1B04-8B01-02C5-C7E83957283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3342" y="0"/>
            <a:ext cx="4420461" cy="304165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Picture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5508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459AC29-496E-A828-081B-C03AC6C093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000" y="1064645"/>
            <a:ext cx="3707775" cy="454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FF7AA0C-1628-04B2-6EA6-95C12083CDBE}"/>
              </a:ext>
            </a:extLst>
          </p:cNvPr>
          <p:cNvSpPr/>
          <p:nvPr userDrawn="1"/>
        </p:nvSpPr>
        <p:spPr>
          <a:xfrm>
            <a:off x="10507980" y="2035232"/>
            <a:ext cx="2186940" cy="4066767"/>
          </a:xfrm>
          <a:prstGeom prst="triangle">
            <a:avLst>
              <a:gd name="adj" fmla="val 10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0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3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2B14D8D-4D87-52F8-13C3-24DF77E36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2232"/>
            <a:ext cx="12192000" cy="7884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4F21C-6A76-4EC9-B1CB-AE2844EC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a title</a:t>
            </a:r>
            <a:br>
              <a:rPr lang="en-US" dirty="0"/>
            </a:br>
            <a:r>
              <a:rPr lang="en-US" dirty="0"/>
              <a:t>Up to two lines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A16A03-4146-5F53-C0DA-9137DF974F0F}"/>
              </a:ext>
            </a:extLst>
          </p:cNvPr>
          <p:cNvSpPr/>
          <p:nvPr userDrawn="1"/>
        </p:nvSpPr>
        <p:spPr>
          <a:xfrm>
            <a:off x="0" y="1720666"/>
            <a:ext cx="12192000" cy="16378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C84C6E-F9BE-ECD5-4869-B01FD6AB479A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FFDC3944-E18B-AC06-5C2A-7B5D8E56D8B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79345D9-6E7C-5088-149B-38B1214DC311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BB6834DB-5923-334A-8926-5B66A115A866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8FE4BCDB-0B84-365E-7300-1B9799D413C2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5827AC4-BA72-B581-7233-5C5F26E893C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A6334529-E7E5-7866-4A09-6DB117F20F4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2216F52D-19DA-813E-FC7B-8F6CC3280F2E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47C9705-C842-34B2-C62E-A93BB66EC3F0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4FAAACF3-0BBD-5EE4-3111-D53D465EC3BD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2BC4FF41-985A-D5EB-2EE2-84228D9BC2BD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5797F5-F3DC-EC6B-1705-3E375ED808E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03787C70-7A9E-CF22-96F4-BAB137721EAF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7F9F0163-3D81-A513-B47A-A11B93CCE7F6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6498ECF2-BE62-D029-7ECA-57ABE78D4C4B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9F9584FB-E328-225B-5B89-BA3F4914D9E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2E8EBD3-4263-1DFC-65B3-BBD0A43F5F0E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2AAB9B44-5483-DF54-44F1-3628A96EB604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75772A7-633B-9D97-EE91-776C95F18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999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add a picture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F9FC028-4708-885E-114A-D802D74715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86000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add a picture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6FD0906-F55C-1E3B-DB7A-38B3875B4C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84000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add a picture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E0E445E-AD6B-A00F-33DA-9D62E60D3C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000" y="3682514"/>
            <a:ext cx="3419999" cy="19221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5A3C545-AF17-4B49-5ECC-854890DAAB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001" y="3682514"/>
            <a:ext cx="3419999" cy="19221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BC7298F-8BC9-1F06-C7EA-DB6BE45A94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84001" y="3682514"/>
            <a:ext cx="3419999" cy="19221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8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EFB1E-7F4C-5FAC-9ACB-A9CC85FBE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9688"/>
            <a:ext cx="12192000" cy="55373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0CBF233-7292-62F9-0B19-20FF498A0D5F}"/>
              </a:ext>
            </a:extLst>
          </p:cNvPr>
          <p:cNvSpPr/>
          <p:nvPr userDrawn="1"/>
        </p:nvSpPr>
        <p:spPr>
          <a:xfrm>
            <a:off x="0" y="1720665"/>
            <a:ext cx="12192000" cy="234051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85077-0DD7-CF05-6283-2D63D04A0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a title </a:t>
            </a:r>
            <a:br>
              <a:rPr lang="en-US" dirty="0"/>
            </a:br>
            <a:r>
              <a:rPr lang="en-US" dirty="0"/>
              <a:t>Up to two lines</a:t>
            </a:r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CE19D61-03D3-9595-61F3-74B85D3D3C09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87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E84C83D-1F4D-D8FC-E4CD-FFD1E628E3E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88000" y="4529982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6CB433-3CFC-CC69-42B0-4862FE01451A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3015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2F4695A-3ABD-3CF2-C0BD-31DAC712E0CC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016000" y="4529982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8B67D75-F6EE-25AA-2056-456E3F070B28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5443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0D413D3-6EC2-E5C9-EFA3-64F8324BC48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44000" y="4529982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0C72ED-D692-A687-C13B-34B509A3E1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1999" y="1578576"/>
            <a:ext cx="4320000" cy="4073764"/>
          </a:xfr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>
            <a:lvl1pPr marL="216000" indent="-216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en-US" sz="2400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Title</a:t>
            </a:r>
          </a:p>
          <a:p>
            <a:pPr lvl="1">
              <a:spcBef>
                <a:spcPts val="1200"/>
              </a:spcBef>
              <a:buClrTx/>
            </a:pPr>
            <a:r>
              <a:rPr lang="en-US" dirty="0"/>
              <a:t>Second level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AFE733-1D17-D433-B6A4-2D1DB8DE51AC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1FF5C286-A3F3-8552-53E0-33623573294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454BEA95-E503-A134-5970-4028900C550F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D036B0A8-6297-AD7E-D57D-5A051148A313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D48E0E8B-65FF-C632-2635-7E5442B19077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FD3EF2BA-6E64-76F6-6E09-EC4ABC8587C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245F54C5-B052-73D3-6C7D-278D01D434F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0E3D9EAE-51D2-7060-9A73-4D9A8C4A3CB0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347D14FD-214D-601F-D5ED-7230C1D3465E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1FC57748-74FF-5242-7915-3A644789640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5E393AA9-8A2D-77A9-4038-95A90A22659D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707EF7D0-0551-B497-8CD6-118F8DA38BD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A1A9272C-2DB3-E3DE-C21E-800B17B2F85E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D8156300-4934-B7AD-A755-96E9059EE4B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A7DB2D5B-C826-89B4-6FCD-5C800E7EF61D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3297FB1E-C558-4CD7-3501-325F77FE46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EFBD691F-CCD9-A819-04A8-F2A7BBBBC1EE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55383BEA-7D38-3C54-9F1E-9173C2632C08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724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e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2853A-BC49-C201-9E3E-46E98164E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4760"/>
            <a:ext cx="12192000" cy="1049842"/>
          </a:xfrm>
          <a:prstGeom prst="rect">
            <a:avLst/>
          </a:prstGeom>
        </p:spPr>
      </p:pic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30D17CB2-2739-C617-AD45-E3912CAD98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358525"/>
            <a:ext cx="12192000" cy="2743473"/>
          </a:xfrm>
          <a:prstGeom prst="rect">
            <a:avLst/>
          </a:prstGeom>
          <a:solidFill>
            <a:srgbClr val="ECECEF"/>
          </a:solidFill>
        </p:spPr>
        <p:txBody>
          <a:bodyPr wrap="square" tIns="0" bIns="216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on the icon to 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79775-88BC-3818-5D95-5B1199878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a title</a:t>
            </a:r>
            <a:br>
              <a:rPr lang="en-US" dirty="0"/>
            </a:br>
            <a:r>
              <a:rPr lang="en-US" dirty="0"/>
              <a:t>Up to two lines</a:t>
            </a:r>
            <a:endParaRPr lang="en-GB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3CD707-9A0B-2CF5-C079-BEF0CB78D227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35AD8C6E-20B1-A809-827C-0052C977D962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9C392785-BA90-8D03-76C6-C306A60C5655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6D69FAF0-B979-C60E-2402-6619E928DE5F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E2FA8DB5-C570-5601-055A-CE5923EE1B76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75D8C751-9F82-559A-00FF-2F677B9741F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C43C5A60-AAB5-3FD5-E004-4F5337420E0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B32DCB3D-5B50-CAF5-F3BD-4B79CD083A8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B68BD000-25A7-ECEE-8432-8B667FD4E65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B4067A74-31AE-047C-7E9A-002711B48B6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C92D3405-D6E0-C347-E57B-CF87855E50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1006B9A-43C7-403C-8D13-B58EA500308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9D424315-1566-8B9D-E981-7272C10DCFE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2D6ACB48-A7FB-9774-2D1D-E4BD43B14C82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C2E6044E-3469-2289-9F67-E6C457ABD08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7B5BFBD3-79E0-00DE-73AE-3AD51B0B61B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C85960EC-3773-930D-6703-BEBD7BA2A8D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385AA103-76C9-ACFF-10CB-CE85CA60797A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81E6365-421C-018C-B5CE-B1E8F1749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998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8A82B05-DCC3-7CBE-78A4-DB40ED3B1849}"/>
              </a:ext>
            </a:extLst>
          </p:cNvPr>
          <p:cNvSpPr/>
          <p:nvPr/>
        </p:nvSpPr>
        <p:spPr>
          <a:xfrm>
            <a:off x="1036388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5919B8-E7D8-2E80-5011-3951A602996A}"/>
              </a:ext>
            </a:extLst>
          </p:cNvPr>
          <p:cNvGrpSpPr/>
          <p:nvPr/>
        </p:nvGrpSpPr>
        <p:grpSpPr>
          <a:xfrm>
            <a:off x="4873476" y="3284219"/>
            <a:ext cx="920602" cy="74305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2527DA1-5756-4FE1-47A7-E71A3FEF4B71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652E994-8427-AE9A-9503-CBD4C4AED017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3588D7F-6CF6-0A97-142A-DD911F2FFDD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03E128F-D04E-988A-7041-EB5A3E74D341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096FCC49-B81B-62F6-17BD-4328F175F74F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7D68D970-84F5-33A9-A90D-4A5E18845120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8D99D4EA-232F-06E1-D854-2F7E32697CB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3BE056EE-A89E-28F0-3980-601093F08B51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F7470B4B-0B40-6723-DA85-6EBCBAEB0481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AE8BBCB-2669-4206-9E90-95D56AAD75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ADA5B50-D55B-1327-704B-CC0FF740D0C2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3C16DD71-620C-8863-F329-35D3481DC0C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8327EE15-AE9F-0FAD-CC8E-8D10970315A0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BAB9A9B0-ED0C-984C-D360-1BE663244808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DE0CCEB7-EC83-AF6E-67C6-1CFF311B3245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E6FED54B-0F3B-95EF-8871-34E7A387384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1BD78EC9-C24D-36EF-14BF-D55DDE9307F9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04990BCB-13B0-6825-976C-EF18813DF7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6000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BE59802F-051F-1D3D-233F-5F1B9556E21E}"/>
              </a:ext>
            </a:extLst>
          </p:cNvPr>
          <p:cNvSpPr/>
          <p:nvPr userDrawn="1"/>
        </p:nvSpPr>
        <p:spPr>
          <a:xfrm>
            <a:off x="6724390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3C1190-8A05-B6B1-9949-675A79A9CE59}"/>
              </a:ext>
            </a:extLst>
          </p:cNvPr>
          <p:cNvGrpSpPr/>
          <p:nvPr userDrawn="1"/>
        </p:nvGrpSpPr>
        <p:grpSpPr>
          <a:xfrm>
            <a:off x="10561478" y="3284219"/>
            <a:ext cx="920602" cy="74305"/>
            <a:chOff x="696000" y="1460737"/>
            <a:chExt cx="920602" cy="112014"/>
          </a:xfrm>
        </p:grpSpPr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CB5FD786-6DDE-63D5-2AAE-91AFFF211B5A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95026B7C-2B7A-1EA5-868D-75D288BE6F57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697C3B1E-A60F-CD72-CCB3-6AB47AB86629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10C16C27-6AF2-52C7-318A-634369D69103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7AC61264-90A3-8854-8F48-7B4175004DC8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EF81B55F-7E5E-0F0A-F071-B0221A42BCA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EC62F885-2803-8BB4-CF11-FE3EA9B0BACF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A0428056-33BF-60EE-49CD-E3437C792116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E04E4A3C-CF84-BA33-F794-7E85044D1EB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9D518E5D-6A4F-7C83-D2B0-B24149922C01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44CBFB45-888B-9CE6-3666-1AA0EA024FA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8639E0E5-7A56-0E5E-63F6-9C4A1BDAE14A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Parallelogram 81">
              <a:extLst>
                <a:ext uri="{FF2B5EF4-FFF2-40B4-BE49-F238E27FC236}">
                  <a16:creationId xmlns:a16="http://schemas.microsoft.com/office/drawing/2014/main" id="{0B8D335A-95D8-96F9-9BEA-BC3103C6254B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1AE99D33-083B-EE23-B589-3FF9D2C09505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Parallelogram 83">
              <a:extLst>
                <a:ext uri="{FF2B5EF4-FFF2-40B4-BE49-F238E27FC236}">
                  <a16:creationId xmlns:a16="http://schemas.microsoft.com/office/drawing/2014/main" id="{F6183C56-9551-683A-09EB-18262FD5240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48CE29AF-5DE7-0CD4-85E4-ECD3406109B1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8C95D847-0DA5-AD49-C523-1C189FD62BD3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5144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200DF0-4F7F-C342-7F47-A55CFECDB887}"/>
              </a:ext>
            </a:extLst>
          </p:cNvPr>
          <p:cNvSpPr/>
          <p:nvPr userDrawn="1"/>
        </p:nvSpPr>
        <p:spPr>
          <a:xfrm>
            <a:off x="0" y="0"/>
            <a:ext cx="6096000" cy="6101998"/>
          </a:xfrm>
          <a:prstGeom prst="rect">
            <a:avLst/>
          </a:prstGeom>
          <a:gradFill flip="none" rotWithShape="1"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D77F530-EA1D-7650-4E2C-FABF39338F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000" y="1145650"/>
            <a:ext cx="4968000" cy="4540025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B13D357-30AB-D48C-0F86-A084C4FD0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3998" y="1145649"/>
            <a:ext cx="4968001" cy="454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E2793-489B-8C33-B75F-CF4C9090E1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6" y="360000"/>
            <a:ext cx="4968000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342B54C-873A-B0F6-AFBF-6A18BD2AAD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83376" y="360000"/>
            <a:ext cx="4968000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76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Network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92611-765F-4938-04C4-9A93579A0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53861"/>
            <a:ext cx="12192000" cy="58965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98F3710-4348-B002-9801-54B01B911A81}"/>
              </a:ext>
            </a:extLst>
          </p:cNvPr>
          <p:cNvSpPr/>
          <p:nvPr userDrawn="1"/>
        </p:nvSpPr>
        <p:spPr>
          <a:xfrm flipH="1">
            <a:off x="0" y="3429000"/>
            <a:ext cx="12192000" cy="2673000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D7CCA3-8D7C-3F99-EBC8-AE0184FEDB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486" b="16223"/>
          <a:stretch/>
        </p:blipFill>
        <p:spPr>
          <a:xfrm>
            <a:off x="4387850" y="322433"/>
            <a:ext cx="7581900" cy="5784329"/>
          </a:xfrm>
          <a:prstGeom prst="rect">
            <a:avLst/>
          </a:prstGeom>
        </p:spPr>
      </p:pic>
      <p:sp>
        <p:nvSpPr>
          <p:cNvPr id="26" name="Rectangle: Rounded Corners 25">
            <a:hlinkClick r:id="rId4"/>
            <a:extLst>
              <a:ext uri="{FF2B5EF4-FFF2-40B4-BE49-F238E27FC236}">
                <a16:creationId xmlns:a16="http://schemas.microsoft.com/office/drawing/2014/main" id="{A0A56E25-BACC-941A-07FF-B2924EEE0A4B}"/>
              </a:ext>
            </a:extLst>
          </p:cNvPr>
          <p:cNvSpPr/>
          <p:nvPr userDrawn="1"/>
        </p:nvSpPr>
        <p:spPr>
          <a:xfrm>
            <a:off x="588000" y="3141000"/>
            <a:ext cx="3456000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schemeClr val="tx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www.thalesgroup.com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F73478-4B42-86E1-C5C1-D1452156DBA8}"/>
              </a:ext>
            </a:extLst>
          </p:cNvPr>
          <p:cNvGrpSpPr/>
          <p:nvPr userDrawn="1"/>
        </p:nvGrpSpPr>
        <p:grpSpPr>
          <a:xfrm>
            <a:off x="671550" y="4428000"/>
            <a:ext cx="675000" cy="675000"/>
            <a:chOff x="671550" y="4428000"/>
            <a:chExt cx="675000" cy="675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9F3573-2E23-6B37-3C1D-06E6E2FB5440}"/>
                </a:ext>
              </a:extLst>
            </p:cNvPr>
            <p:cNvSpPr/>
            <p:nvPr/>
          </p:nvSpPr>
          <p:spPr>
            <a:xfrm>
              <a:off x="6715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aphic 36">
              <a:extLst>
                <a:ext uri="{FF2B5EF4-FFF2-40B4-BE49-F238E27FC236}">
                  <a16:creationId xmlns:a16="http://schemas.microsoft.com/office/drawing/2014/main" id="{F2D16415-197B-E091-7A95-D7B79C5C9FFE}"/>
                </a:ext>
              </a:extLst>
            </p:cNvPr>
            <p:cNvGrpSpPr/>
            <p:nvPr/>
          </p:nvGrpSpPr>
          <p:grpSpPr>
            <a:xfrm>
              <a:off x="880295" y="4633340"/>
              <a:ext cx="257511" cy="257042"/>
              <a:chOff x="692960" y="4421656"/>
              <a:chExt cx="679218" cy="677982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611B14F-1F29-C671-7DFE-638D31ADC8DA}"/>
                  </a:ext>
                </a:extLst>
              </p:cNvPr>
              <p:cNvSpPr/>
              <p:nvPr/>
            </p:nvSpPr>
            <p:spPr>
              <a:xfrm>
                <a:off x="692960" y="4421656"/>
                <a:ext cx="163232" cy="677982"/>
              </a:xfrm>
              <a:custGeom>
                <a:avLst/>
                <a:gdLst>
                  <a:gd name="connsiteX0" fmla="*/ 11172 w 163232"/>
                  <a:gd name="connsiteY0" fmla="*/ 225119 h 677982"/>
                  <a:gd name="connsiteX1" fmla="*/ 152061 w 163232"/>
                  <a:gd name="connsiteY1" fmla="*/ 225119 h 677982"/>
                  <a:gd name="connsiteX2" fmla="*/ 152061 w 163232"/>
                  <a:gd name="connsiteY2" fmla="*/ 677983 h 677982"/>
                  <a:gd name="connsiteX3" fmla="*/ 11172 w 163232"/>
                  <a:gd name="connsiteY3" fmla="*/ 677983 h 677982"/>
                  <a:gd name="connsiteX4" fmla="*/ 11172 w 163232"/>
                  <a:gd name="connsiteY4" fmla="*/ 225119 h 677982"/>
                  <a:gd name="connsiteX5" fmla="*/ 81655 w 163232"/>
                  <a:gd name="connsiteY5" fmla="*/ 0 h 677982"/>
                  <a:gd name="connsiteX6" fmla="*/ 163232 w 163232"/>
                  <a:gd name="connsiteY6" fmla="*/ 81617 h 677982"/>
                  <a:gd name="connsiteX7" fmla="*/ 81655 w 163232"/>
                  <a:gd name="connsiteY7" fmla="*/ 163246 h 677982"/>
                  <a:gd name="connsiteX8" fmla="*/ 0 w 163232"/>
                  <a:gd name="connsiteY8" fmla="*/ 81617 h 677982"/>
                  <a:gd name="connsiteX9" fmla="*/ 81655 w 163232"/>
                  <a:gd name="connsiteY9" fmla="*/ 0 h 67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232" h="677982">
                    <a:moveTo>
                      <a:pt x="11172" y="225119"/>
                    </a:moveTo>
                    <a:lnTo>
                      <a:pt x="152061" y="225119"/>
                    </a:lnTo>
                    <a:lnTo>
                      <a:pt x="152061" y="677983"/>
                    </a:lnTo>
                    <a:lnTo>
                      <a:pt x="11172" y="677983"/>
                    </a:lnTo>
                    <a:lnTo>
                      <a:pt x="11172" y="225119"/>
                    </a:lnTo>
                    <a:close/>
                    <a:moveTo>
                      <a:pt x="81655" y="0"/>
                    </a:moveTo>
                    <a:cubicBezTo>
                      <a:pt x="126679" y="0"/>
                      <a:pt x="163232" y="36567"/>
                      <a:pt x="163232" y="81617"/>
                    </a:cubicBezTo>
                    <a:cubicBezTo>
                      <a:pt x="163232" y="126679"/>
                      <a:pt x="126679" y="163246"/>
                      <a:pt x="81655" y="163246"/>
                    </a:cubicBezTo>
                    <a:cubicBezTo>
                      <a:pt x="36451" y="163246"/>
                      <a:pt x="0" y="126680"/>
                      <a:pt x="0" y="81617"/>
                    </a:cubicBezTo>
                    <a:cubicBezTo>
                      <a:pt x="0" y="36567"/>
                      <a:pt x="36451" y="0"/>
                      <a:pt x="81655" y="0"/>
                    </a:cubicBezTo>
                  </a:path>
                </a:pathLst>
              </a:custGeom>
              <a:solidFill>
                <a:srgbClr val="FFFFFF"/>
              </a:solidFill>
              <a:ln w="196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D2A163E-3DEA-4B3A-6030-FF3145A634F5}"/>
                  </a:ext>
                </a:extLst>
              </p:cNvPr>
              <p:cNvSpPr/>
              <p:nvPr/>
            </p:nvSpPr>
            <p:spPr>
              <a:xfrm>
                <a:off x="933318" y="4635537"/>
                <a:ext cx="438860" cy="464101"/>
              </a:xfrm>
              <a:custGeom>
                <a:avLst/>
                <a:gdLst>
                  <a:gd name="connsiteX0" fmla="*/ 0 w 438860"/>
                  <a:gd name="connsiteY0" fmla="*/ 11237 h 464101"/>
                  <a:gd name="connsiteX1" fmla="*/ 134918 w 438860"/>
                  <a:gd name="connsiteY1" fmla="*/ 11237 h 464101"/>
                  <a:gd name="connsiteX2" fmla="*/ 134918 w 438860"/>
                  <a:gd name="connsiteY2" fmla="*/ 73148 h 464101"/>
                  <a:gd name="connsiteX3" fmla="*/ 136847 w 438860"/>
                  <a:gd name="connsiteY3" fmla="*/ 73148 h 464101"/>
                  <a:gd name="connsiteX4" fmla="*/ 270015 w 438860"/>
                  <a:gd name="connsiteY4" fmla="*/ 0 h 464101"/>
                  <a:gd name="connsiteX5" fmla="*/ 438861 w 438860"/>
                  <a:gd name="connsiteY5" fmla="*/ 215736 h 464101"/>
                  <a:gd name="connsiteX6" fmla="*/ 438861 w 438860"/>
                  <a:gd name="connsiteY6" fmla="*/ 464101 h 464101"/>
                  <a:gd name="connsiteX7" fmla="*/ 298125 w 438860"/>
                  <a:gd name="connsiteY7" fmla="*/ 464101 h 464101"/>
                  <a:gd name="connsiteX8" fmla="*/ 298125 w 438860"/>
                  <a:gd name="connsiteY8" fmla="*/ 243873 h 464101"/>
                  <a:gd name="connsiteX9" fmla="*/ 224991 w 438860"/>
                  <a:gd name="connsiteY9" fmla="*/ 123796 h 464101"/>
                  <a:gd name="connsiteX10" fmla="*/ 140580 w 438860"/>
                  <a:gd name="connsiteY10" fmla="*/ 240114 h 464101"/>
                  <a:gd name="connsiteX11" fmla="*/ 140580 w 438860"/>
                  <a:gd name="connsiteY11" fmla="*/ 464101 h 464101"/>
                  <a:gd name="connsiteX12" fmla="*/ 0 w 438860"/>
                  <a:gd name="connsiteY12" fmla="*/ 464101 h 464101"/>
                  <a:gd name="connsiteX13" fmla="*/ 0 w 438860"/>
                  <a:gd name="connsiteY13" fmla="*/ 11237 h 4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860" h="464101">
                    <a:moveTo>
                      <a:pt x="0" y="11237"/>
                    </a:moveTo>
                    <a:lnTo>
                      <a:pt x="134918" y="11237"/>
                    </a:lnTo>
                    <a:lnTo>
                      <a:pt x="134918" y="73148"/>
                    </a:lnTo>
                    <a:lnTo>
                      <a:pt x="136847" y="73148"/>
                    </a:lnTo>
                    <a:cubicBezTo>
                      <a:pt x="155613" y="37545"/>
                      <a:pt x="201538" y="0"/>
                      <a:pt x="270015" y="0"/>
                    </a:cubicBezTo>
                    <a:cubicBezTo>
                      <a:pt x="412524" y="0"/>
                      <a:pt x="438861" y="93769"/>
                      <a:pt x="438861" y="215736"/>
                    </a:cubicBezTo>
                    <a:lnTo>
                      <a:pt x="438861" y="464101"/>
                    </a:lnTo>
                    <a:lnTo>
                      <a:pt x="298125" y="464101"/>
                    </a:lnTo>
                    <a:lnTo>
                      <a:pt x="298125" y="243873"/>
                    </a:lnTo>
                    <a:cubicBezTo>
                      <a:pt x="298125" y="191358"/>
                      <a:pt x="297224" y="123796"/>
                      <a:pt x="224991" y="123796"/>
                    </a:cubicBezTo>
                    <a:cubicBezTo>
                      <a:pt x="151754" y="123796"/>
                      <a:pt x="140580" y="181035"/>
                      <a:pt x="140580" y="240114"/>
                    </a:cubicBezTo>
                    <a:lnTo>
                      <a:pt x="140580" y="464101"/>
                    </a:lnTo>
                    <a:lnTo>
                      <a:pt x="0" y="464101"/>
                    </a:lnTo>
                    <a:lnTo>
                      <a:pt x="0" y="11237"/>
                    </a:lnTo>
                    <a:close/>
                  </a:path>
                </a:pathLst>
              </a:custGeom>
              <a:solidFill>
                <a:srgbClr val="FFFFFF"/>
              </a:solidFill>
              <a:ln w="196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Oval 30">
              <a:hlinkClick r:id="rId5"/>
              <a:extLst>
                <a:ext uri="{FF2B5EF4-FFF2-40B4-BE49-F238E27FC236}">
                  <a16:creationId xmlns:a16="http://schemas.microsoft.com/office/drawing/2014/main" id="{EAB8E4C6-7BE3-51ED-ABFC-964F6AE3729B}"/>
                </a:ext>
              </a:extLst>
            </p:cNvPr>
            <p:cNvSpPr/>
            <p:nvPr/>
          </p:nvSpPr>
          <p:spPr>
            <a:xfrm>
              <a:off x="6715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508168-1FBD-BCA0-1DED-C778795906F2}"/>
              </a:ext>
            </a:extLst>
          </p:cNvPr>
          <p:cNvGrpSpPr/>
          <p:nvPr userDrawn="1"/>
        </p:nvGrpSpPr>
        <p:grpSpPr>
          <a:xfrm>
            <a:off x="1542850" y="4428000"/>
            <a:ext cx="675000" cy="675000"/>
            <a:chOff x="1542850" y="4428000"/>
            <a:chExt cx="675000" cy="675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085314-3E35-DF8C-8E5B-1C7C3F36FB79}"/>
                </a:ext>
              </a:extLst>
            </p:cNvPr>
            <p:cNvSpPr/>
            <p:nvPr/>
          </p:nvSpPr>
          <p:spPr>
            <a:xfrm>
              <a:off x="15428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Graphic 84">
              <a:extLst>
                <a:ext uri="{FF2B5EF4-FFF2-40B4-BE49-F238E27FC236}">
                  <a16:creationId xmlns:a16="http://schemas.microsoft.com/office/drawing/2014/main" id="{4871053C-AB8F-A852-D3EF-93A5716708BA}"/>
                </a:ext>
              </a:extLst>
            </p:cNvPr>
            <p:cNvSpPr/>
            <p:nvPr/>
          </p:nvSpPr>
          <p:spPr>
            <a:xfrm>
              <a:off x="1781995" y="4581085"/>
              <a:ext cx="196710" cy="368831"/>
            </a:xfrm>
            <a:custGeom>
              <a:avLst/>
              <a:gdLst>
                <a:gd name="connsiteX0" fmla="*/ 85005 w 304800"/>
                <a:gd name="connsiteY0" fmla="*/ 571500 h 571500"/>
                <a:gd name="connsiteX1" fmla="*/ 85005 w 304800"/>
                <a:gd name="connsiteY1" fmla="*/ 323850 h 571500"/>
                <a:gd name="connsiteX2" fmla="*/ 0 w 304800"/>
                <a:gd name="connsiteY2" fmla="*/ 323850 h 571500"/>
                <a:gd name="connsiteX3" fmla="*/ 0 w 304800"/>
                <a:gd name="connsiteY3" fmla="*/ 209550 h 571500"/>
                <a:gd name="connsiteX4" fmla="*/ 85005 w 304800"/>
                <a:gd name="connsiteY4" fmla="*/ 209550 h 571500"/>
                <a:gd name="connsiteX5" fmla="*/ 85005 w 304800"/>
                <a:gd name="connsiteY5" fmla="*/ 129730 h 571500"/>
                <a:gd name="connsiteX6" fmla="*/ 217613 w 304800"/>
                <a:gd name="connsiteY6" fmla="*/ 0 h 571500"/>
                <a:gd name="connsiteX7" fmla="*/ 296005 w 304800"/>
                <a:gd name="connsiteY7" fmla="*/ 4003 h 571500"/>
                <a:gd name="connsiteX8" fmla="*/ 296005 w 304800"/>
                <a:gd name="connsiteY8" fmla="*/ 94869 h 571500"/>
                <a:gd name="connsiteX9" fmla="*/ 242210 w 304800"/>
                <a:gd name="connsiteY9" fmla="*/ 94893 h 571500"/>
                <a:gd name="connsiteX10" fmla="*/ 190500 w 304800"/>
                <a:gd name="connsiteY10" fmla="*/ 144353 h 571500"/>
                <a:gd name="connsiteX11" fmla="*/ 190500 w 304800"/>
                <a:gd name="connsiteY11" fmla="*/ 209550 h 571500"/>
                <a:gd name="connsiteX12" fmla="*/ 304800 w 304800"/>
                <a:gd name="connsiteY12" fmla="*/ 209550 h 571500"/>
                <a:gd name="connsiteX13" fmla="*/ 266700 w 304800"/>
                <a:gd name="connsiteY13" fmla="*/ 323850 h 571500"/>
                <a:gd name="connsiteX14" fmla="*/ 190500 w 304800"/>
                <a:gd name="connsiteY14" fmla="*/ 323850 h 571500"/>
                <a:gd name="connsiteX15" fmla="*/ 190500 w 304800"/>
                <a:gd name="connsiteY15" fmla="*/ 571500 h 571500"/>
                <a:gd name="connsiteX16" fmla="*/ 85005 w 304800"/>
                <a:gd name="connsiteY16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800" h="571500">
                  <a:moveTo>
                    <a:pt x="85005" y="571500"/>
                  </a:moveTo>
                  <a:lnTo>
                    <a:pt x="85005" y="323850"/>
                  </a:lnTo>
                  <a:lnTo>
                    <a:pt x="0" y="323850"/>
                  </a:lnTo>
                  <a:lnTo>
                    <a:pt x="0" y="209550"/>
                  </a:lnTo>
                  <a:lnTo>
                    <a:pt x="85005" y="209550"/>
                  </a:lnTo>
                  <a:lnTo>
                    <a:pt x="85005" y="129730"/>
                  </a:lnTo>
                  <a:cubicBezTo>
                    <a:pt x="85005" y="42782"/>
                    <a:pt x="140049" y="0"/>
                    <a:pt x="217613" y="0"/>
                  </a:cubicBezTo>
                  <a:cubicBezTo>
                    <a:pt x="254767" y="0"/>
                    <a:pt x="286699" y="2766"/>
                    <a:pt x="296005" y="4003"/>
                  </a:cubicBezTo>
                  <a:lnTo>
                    <a:pt x="296005" y="94869"/>
                  </a:lnTo>
                  <a:lnTo>
                    <a:pt x="242210" y="94893"/>
                  </a:lnTo>
                  <a:cubicBezTo>
                    <a:pt x="200026" y="94893"/>
                    <a:pt x="190500" y="114938"/>
                    <a:pt x="190500" y="144353"/>
                  </a:cubicBezTo>
                  <a:lnTo>
                    <a:pt x="190500" y="209550"/>
                  </a:lnTo>
                  <a:lnTo>
                    <a:pt x="304800" y="209550"/>
                  </a:lnTo>
                  <a:lnTo>
                    <a:pt x="266700" y="323850"/>
                  </a:lnTo>
                  <a:lnTo>
                    <a:pt x="190500" y="323850"/>
                  </a:lnTo>
                  <a:lnTo>
                    <a:pt x="190500" y="571500"/>
                  </a:lnTo>
                  <a:lnTo>
                    <a:pt x="85005" y="571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Oval 36">
              <a:hlinkClick r:id="rId6"/>
              <a:extLst>
                <a:ext uri="{FF2B5EF4-FFF2-40B4-BE49-F238E27FC236}">
                  <a16:creationId xmlns:a16="http://schemas.microsoft.com/office/drawing/2014/main" id="{59DE552B-DD41-E6A5-FE2C-1B4E1B2BE8CB}"/>
                </a:ext>
              </a:extLst>
            </p:cNvPr>
            <p:cNvSpPr/>
            <p:nvPr/>
          </p:nvSpPr>
          <p:spPr>
            <a:xfrm>
              <a:off x="15428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033FE2-6392-1D3C-2888-C5717CAEDDC1}"/>
              </a:ext>
            </a:extLst>
          </p:cNvPr>
          <p:cNvGrpSpPr/>
          <p:nvPr userDrawn="1"/>
        </p:nvGrpSpPr>
        <p:grpSpPr>
          <a:xfrm>
            <a:off x="2414150" y="4428000"/>
            <a:ext cx="675000" cy="675000"/>
            <a:chOff x="2414150" y="4428000"/>
            <a:chExt cx="675000" cy="675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749DE65-19B7-81BD-D406-55281469FA3E}"/>
                </a:ext>
              </a:extLst>
            </p:cNvPr>
            <p:cNvSpPr/>
            <p:nvPr/>
          </p:nvSpPr>
          <p:spPr>
            <a:xfrm>
              <a:off x="24141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Graphic 47">
              <a:extLst>
                <a:ext uri="{FF2B5EF4-FFF2-40B4-BE49-F238E27FC236}">
                  <a16:creationId xmlns:a16="http://schemas.microsoft.com/office/drawing/2014/main" id="{21B156D2-05CA-B0B9-980F-74AE7F6A0F05}"/>
                </a:ext>
              </a:extLst>
            </p:cNvPr>
            <p:cNvSpPr/>
            <p:nvPr/>
          </p:nvSpPr>
          <p:spPr>
            <a:xfrm>
              <a:off x="2595051" y="4638236"/>
              <a:ext cx="313197" cy="254529"/>
            </a:xfrm>
            <a:custGeom>
              <a:avLst/>
              <a:gdLst>
                <a:gd name="connsiteX0" fmla="*/ 948974 w 948974"/>
                <a:gd name="connsiteY0" fmla="*/ 91294 h 771212"/>
                <a:gd name="connsiteX1" fmla="*/ 837152 w 948974"/>
                <a:gd name="connsiteY1" fmla="*/ 121951 h 771212"/>
                <a:gd name="connsiteX2" fmla="*/ 922757 w 948974"/>
                <a:gd name="connsiteY2" fmla="*/ 14237 h 771212"/>
                <a:gd name="connsiteX3" fmla="*/ 799125 w 948974"/>
                <a:gd name="connsiteY3" fmla="*/ 61484 h 771212"/>
                <a:gd name="connsiteX4" fmla="*/ 657015 w 948974"/>
                <a:gd name="connsiteY4" fmla="*/ 0 h 771212"/>
                <a:gd name="connsiteX5" fmla="*/ 462316 w 948974"/>
                <a:gd name="connsiteY5" fmla="*/ 194689 h 771212"/>
                <a:gd name="connsiteX6" fmla="*/ 467356 w 948974"/>
                <a:gd name="connsiteY6" fmla="*/ 239058 h 771212"/>
                <a:gd name="connsiteX7" fmla="*/ 66063 w 948974"/>
                <a:gd name="connsiteY7" fmla="*/ 35637 h 771212"/>
                <a:gd name="connsiteX8" fmla="*/ 39705 w 948974"/>
                <a:gd name="connsiteY8" fmla="*/ 133517 h 771212"/>
                <a:gd name="connsiteX9" fmla="*/ 126317 w 948974"/>
                <a:gd name="connsiteY9" fmla="*/ 295569 h 771212"/>
                <a:gd name="connsiteX10" fmla="*/ 38132 w 948974"/>
                <a:gd name="connsiteY10" fmla="*/ 271217 h 771212"/>
                <a:gd name="connsiteX11" fmla="*/ 38115 w 948974"/>
                <a:gd name="connsiteY11" fmla="*/ 273664 h 771212"/>
                <a:gd name="connsiteX12" fmla="*/ 194292 w 948974"/>
                <a:gd name="connsiteY12" fmla="*/ 464572 h 771212"/>
                <a:gd name="connsiteX13" fmla="*/ 142998 w 948974"/>
                <a:gd name="connsiteY13" fmla="*/ 471399 h 771212"/>
                <a:gd name="connsiteX14" fmla="*/ 106368 w 948974"/>
                <a:gd name="connsiteY14" fmla="*/ 467908 h 771212"/>
                <a:gd name="connsiteX15" fmla="*/ 288241 w 948974"/>
                <a:gd name="connsiteY15" fmla="*/ 603119 h 771212"/>
                <a:gd name="connsiteX16" fmla="*/ 46444 w 948974"/>
                <a:gd name="connsiteY16" fmla="*/ 686461 h 771212"/>
                <a:gd name="connsiteX17" fmla="*/ 0 w 948974"/>
                <a:gd name="connsiteY17" fmla="*/ 683742 h 771212"/>
                <a:gd name="connsiteX18" fmla="*/ 298447 w 948974"/>
                <a:gd name="connsiteY18" fmla="*/ 771212 h 771212"/>
                <a:gd name="connsiteX19" fmla="*/ 852389 w 948974"/>
                <a:gd name="connsiteY19" fmla="*/ 217265 h 771212"/>
                <a:gd name="connsiteX20" fmla="*/ 851826 w 948974"/>
                <a:gd name="connsiteY20" fmla="*/ 192079 h 771212"/>
                <a:gd name="connsiteX21" fmla="*/ 948974 w 948974"/>
                <a:gd name="connsiteY21" fmla="*/ 91294 h 77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48974" h="771212">
                  <a:moveTo>
                    <a:pt x="948974" y="91294"/>
                  </a:moveTo>
                  <a:cubicBezTo>
                    <a:pt x="914059" y="106778"/>
                    <a:pt x="876538" y="117246"/>
                    <a:pt x="837152" y="121951"/>
                  </a:cubicBezTo>
                  <a:cubicBezTo>
                    <a:pt x="877351" y="97856"/>
                    <a:pt x="908222" y="59701"/>
                    <a:pt x="922757" y="14237"/>
                  </a:cubicBezTo>
                  <a:cubicBezTo>
                    <a:pt x="885141" y="36549"/>
                    <a:pt x="843474" y="52752"/>
                    <a:pt x="799125" y="61484"/>
                  </a:cubicBezTo>
                  <a:cubicBezTo>
                    <a:pt x="763611" y="23644"/>
                    <a:pt x="713011" y="0"/>
                    <a:pt x="657015" y="0"/>
                  </a:cubicBezTo>
                  <a:cubicBezTo>
                    <a:pt x="549488" y="0"/>
                    <a:pt x="462316" y="87172"/>
                    <a:pt x="462316" y="194689"/>
                  </a:cubicBezTo>
                  <a:cubicBezTo>
                    <a:pt x="462316" y="209950"/>
                    <a:pt x="464038" y="224807"/>
                    <a:pt x="467356" y="239058"/>
                  </a:cubicBezTo>
                  <a:cubicBezTo>
                    <a:pt x="305548" y="230939"/>
                    <a:pt x="162089" y="153429"/>
                    <a:pt x="66063" y="35637"/>
                  </a:cubicBezTo>
                  <a:cubicBezTo>
                    <a:pt x="49305" y="64393"/>
                    <a:pt x="39705" y="97836"/>
                    <a:pt x="39705" y="133517"/>
                  </a:cubicBezTo>
                  <a:cubicBezTo>
                    <a:pt x="39705" y="201062"/>
                    <a:pt x="74077" y="260654"/>
                    <a:pt x="126317" y="295569"/>
                  </a:cubicBezTo>
                  <a:cubicBezTo>
                    <a:pt x="94402" y="294559"/>
                    <a:pt x="64382" y="285800"/>
                    <a:pt x="38132" y="271217"/>
                  </a:cubicBezTo>
                  <a:cubicBezTo>
                    <a:pt x="38118" y="272030"/>
                    <a:pt x="38115" y="272844"/>
                    <a:pt x="38115" y="273664"/>
                  </a:cubicBezTo>
                  <a:cubicBezTo>
                    <a:pt x="38115" y="367997"/>
                    <a:pt x="105226" y="446688"/>
                    <a:pt x="194292" y="464572"/>
                  </a:cubicBezTo>
                  <a:cubicBezTo>
                    <a:pt x="177954" y="469019"/>
                    <a:pt x="160754" y="471399"/>
                    <a:pt x="142998" y="471399"/>
                  </a:cubicBezTo>
                  <a:cubicBezTo>
                    <a:pt x="130452" y="471399"/>
                    <a:pt x="118256" y="470179"/>
                    <a:pt x="106368" y="467908"/>
                  </a:cubicBezTo>
                  <a:cubicBezTo>
                    <a:pt x="131144" y="545256"/>
                    <a:pt x="203045" y="601547"/>
                    <a:pt x="288241" y="603119"/>
                  </a:cubicBezTo>
                  <a:cubicBezTo>
                    <a:pt x="221608" y="655336"/>
                    <a:pt x="137659" y="686461"/>
                    <a:pt x="46444" y="686461"/>
                  </a:cubicBezTo>
                  <a:cubicBezTo>
                    <a:pt x="30728" y="686461"/>
                    <a:pt x="15230" y="685539"/>
                    <a:pt x="0" y="683742"/>
                  </a:cubicBezTo>
                  <a:cubicBezTo>
                    <a:pt x="86162" y="738982"/>
                    <a:pt x="188499" y="771212"/>
                    <a:pt x="298447" y="771212"/>
                  </a:cubicBezTo>
                  <a:cubicBezTo>
                    <a:pt x="656561" y="771212"/>
                    <a:pt x="852389" y="474545"/>
                    <a:pt x="852389" y="217265"/>
                  </a:cubicBezTo>
                  <a:cubicBezTo>
                    <a:pt x="852389" y="208824"/>
                    <a:pt x="852199" y="200428"/>
                    <a:pt x="851826" y="192079"/>
                  </a:cubicBezTo>
                  <a:cubicBezTo>
                    <a:pt x="889863" y="164628"/>
                    <a:pt x="922873" y="130337"/>
                    <a:pt x="948974" y="91294"/>
                  </a:cubicBezTo>
                  <a:close/>
                </a:path>
              </a:pathLst>
            </a:custGeom>
            <a:solidFill>
              <a:schemeClr val="bg1"/>
            </a:solidFill>
            <a:ln w="19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Oval 40">
              <a:hlinkClick r:id="rId7"/>
              <a:extLst>
                <a:ext uri="{FF2B5EF4-FFF2-40B4-BE49-F238E27FC236}">
                  <a16:creationId xmlns:a16="http://schemas.microsoft.com/office/drawing/2014/main" id="{BBAB6DC2-7423-1DE3-E114-D0841DB0DF08}"/>
                </a:ext>
              </a:extLst>
            </p:cNvPr>
            <p:cNvSpPr/>
            <p:nvPr/>
          </p:nvSpPr>
          <p:spPr>
            <a:xfrm>
              <a:off x="24141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B401F0-7B23-0E70-A987-C44C85E3F865}"/>
              </a:ext>
            </a:extLst>
          </p:cNvPr>
          <p:cNvGrpSpPr/>
          <p:nvPr userDrawn="1"/>
        </p:nvGrpSpPr>
        <p:grpSpPr>
          <a:xfrm>
            <a:off x="3285450" y="4428000"/>
            <a:ext cx="675000" cy="675000"/>
            <a:chOff x="3285450" y="4428000"/>
            <a:chExt cx="675000" cy="675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E769EA-0469-B4D5-0733-CA1925393D9E}"/>
                </a:ext>
              </a:extLst>
            </p:cNvPr>
            <p:cNvSpPr/>
            <p:nvPr/>
          </p:nvSpPr>
          <p:spPr>
            <a:xfrm>
              <a:off x="32854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DC4604B-DFB2-69D1-0C48-0E7E980498AC}"/>
                </a:ext>
              </a:extLst>
            </p:cNvPr>
            <p:cNvSpPr/>
            <p:nvPr/>
          </p:nvSpPr>
          <p:spPr>
            <a:xfrm>
              <a:off x="3454191" y="4646806"/>
              <a:ext cx="337518" cy="237389"/>
            </a:xfrm>
            <a:custGeom>
              <a:avLst/>
              <a:gdLst>
                <a:gd name="connsiteX0" fmla="*/ 376473 w 948974"/>
                <a:gd name="connsiteY0" fmla="*/ 190180 h 667449"/>
                <a:gd name="connsiteX1" fmla="*/ 376517 w 948974"/>
                <a:gd name="connsiteY1" fmla="*/ 456817 h 667449"/>
                <a:gd name="connsiteX2" fmla="*/ 632890 w 948974"/>
                <a:gd name="connsiteY2" fmla="*/ 323963 h 667449"/>
                <a:gd name="connsiteX3" fmla="*/ 474281 w 948974"/>
                <a:gd name="connsiteY3" fmla="*/ 0 h 667449"/>
                <a:gd name="connsiteX4" fmla="*/ 474693 w 948974"/>
                <a:gd name="connsiteY4" fmla="*/ 0 h 667449"/>
                <a:gd name="connsiteX5" fmla="*/ 806688 w 948974"/>
                <a:gd name="connsiteY5" fmla="*/ 9599 h 667449"/>
                <a:gd name="connsiteX6" fmla="*/ 901772 w 948974"/>
                <a:gd name="connsiteY6" fmla="*/ 49796 h 667449"/>
                <a:gd name="connsiteX7" fmla="*/ 939498 w 948974"/>
                <a:gd name="connsiteY7" fmla="*/ 143989 h 667449"/>
                <a:gd name="connsiteX8" fmla="*/ 948974 w 948974"/>
                <a:gd name="connsiteY8" fmla="*/ 297577 h 667449"/>
                <a:gd name="connsiteX9" fmla="*/ 948974 w 948974"/>
                <a:gd name="connsiteY9" fmla="*/ 369572 h 667449"/>
                <a:gd name="connsiteX10" fmla="*/ 939498 w 948974"/>
                <a:gd name="connsiteY10" fmla="*/ 523160 h 667449"/>
                <a:gd name="connsiteX11" fmla="*/ 901772 w 948974"/>
                <a:gd name="connsiteY11" fmla="*/ 617353 h 667449"/>
                <a:gd name="connsiteX12" fmla="*/ 806688 w 948974"/>
                <a:gd name="connsiteY12" fmla="*/ 657550 h 667449"/>
                <a:gd name="connsiteX13" fmla="*/ 474488 w 948974"/>
                <a:gd name="connsiteY13" fmla="*/ 667449 h 667449"/>
                <a:gd name="connsiteX14" fmla="*/ 151839 w 948974"/>
                <a:gd name="connsiteY14" fmla="*/ 657916 h 667449"/>
                <a:gd name="connsiteX15" fmla="*/ 47202 w 948974"/>
                <a:gd name="connsiteY15" fmla="*/ 617353 h 667449"/>
                <a:gd name="connsiteX16" fmla="*/ 9491 w 948974"/>
                <a:gd name="connsiteY16" fmla="*/ 523160 h 667449"/>
                <a:gd name="connsiteX17" fmla="*/ 0 w 948974"/>
                <a:gd name="connsiteY17" fmla="*/ 369572 h 667449"/>
                <a:gd name="connsiteX18" fmla="*/ 0 w 948974"/>
                <a:gd name="connsiteY18" fmla="*/ 297577 h 667449"/>
                <a:gd name="connsiteX19" fmla="*/ 9490 w 948974"/>
                <a:gd name="connsiteY19" fmla="*/ 143989 h 667449"/>
                <a:gd name="connsiteX20" fmla="*/ 47202 w 948974"/>
                <a:gd name="connsiteY20" fmla="*/ 49796 h 667449"/>
                <a:gd name="connsiteX21" fmla="*/ 142286 w 948974"/>
                <a:gd name="connsiteY21" fmla="*/ 9599 h 667449"/>
                <a:gd name="connsiteX22" fmla="*/ 474281 w 948974"/>
                <a:gd name="connsiteY22" fmla="*/ 0 h 66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8974" h="667449">
                  <a:moveTo>
                    <a:pt x="376473" y="190180"/>
                  </a:moveTo>
                  <a:lnTo>
                    <a:pt x="376517" y="456817"/>
                  </a:lnTo>
                  <a:lnTo>
                    <a:pt x="632890" y="323963"/>
                  </a:lnTo>
                  <a:close/>
                  <a:moveTo>
                    <a:pt x="474281" y="0"/>
                  </a:moveTo>
                  <a:lnTo>
                    <a:pt x="474693" y="0"/>
                  </a:lnTo>
                  <a:cubicBezTo>
                    <a:pt x="474693" y="0"/>
                    <a:pt x="673893" y="0"/>
                    <a:pt x="806688" y="9599"/>
                  </a:cubicBezTo>
                  <a:cubicBezTo>
                    <a:pt x="825238" y="11812"/>
                    <a:pt x="865686" y="11999"/>
                    <a:pt x="901772" y="49796"/>
                  </a:cubicBezTo>
                  <a:cubicBezTo>
                    <a:pt x="930224" y="78594"/>
                    <a:pt x="939498" y="143989"/>
                    <a:pt x="939498" y="143989"/>
                  </a:cubicBezTo>
                  <a:cubicBezTo>
                    <a:pt x="939498" y="143989"/>
                    <a:pt x="948974" y="220783"/>
                    <a:pt x="948974" y="297577"/>
                  </a:cubicBezTo>
                  <a:lnTo>
                    <a:pt x="948974" y="369572"/>
                  </a:lnTo>
                  <a:cubicBezTo>
                    <a:pt x="948974" y="446366"/>
                    <a:pt x="939498" y="523160"/>
                    <a:pt x="939498" y="523160"/>
                  </a:cubicBezTo>
                  <a:cubicBezTo>
                    <a:pt x="939498" y="523160"/>
                    <a:pt x="930224" y="588555"/>
                    <a:pt x="901772" y="617353"/>
                  </a:cubicBezTo>
                  <a:cubicBezTo>
                    <a:pt x="865687" y="655150"/>
                    <a:pt x="825238" y="655337"/>
                    <a:pt x="806688" y="657550"/>
                  </a:cubicBezTo>
                  <a:cubicBezTo>
                    <a:pt x="673893" y="667149"/>
                    <a:pt x="474488" y="667449"/>
                    <a:pt x="474488" y="667449"/>
                  </a:cubicBezTo>
                  <a:cubicBezTo>
                    <a:pt x="474488" y="667449"/>
                    <a:pt x="227759" y="665196"/>
                    <a:pt x="151839" y="657916"/>
                  </a:cubicBezTo>
                  <a:cubicBezTo>
                    <a:pt x="130719" y="653955"/>
                    <a:pt x="83301" y="655150"/>
                    <a:pt x="47202" y="617353"/>
                  </a:cubicBezTo>
                  <a:cubicBezTo>
                    <a:pt x="18749" y="588555"/>
                    <a:pt x="9491" y="523160"/>
                    <a:pt x="9491" y="523160"/>
                  </a:cubicBezTo>
                  <a:cubicBezTo>
                    <a:pt x="9491" y="523160"/>
                    <a:pt x="0" y="446366"/>
                    <a:pt x="0" y="369572"/>
                  </a:cubicBezTo>
                  <a:lnTo>
                    <a:pt x="0" y="297577"/>
                  </a:lnTo>
                  <a:cubicBezTo>
                    <a:pt x="0" y="220783"/>
                    <a:pt x="9490" y="143989"/>
                    <a:pt x="9490" y="143989"/>
                  </a:cubicBezTo>
                  <a:cubicBezTo>
                    <a:pt x="9490" y="143989"/>
                    <a:pt x="18749" y="78594"/>
                    <a:pt x="47202" y="49796"/>
                  </a:cubicBezTo>
                  <a:cubicBezTo>
                    <a:pt x="83301" y="11999"/>
                    <a:pt x="123735" y="11812"/>
                    <a:pt x="142286" y="9599"/>
                  </a:cubicBezTo>
                  <a:cubicBezTo>
                    <a:pt x="275085" y="0"/>
                    <a:pt x="474281" y="0"/>
                    <a:pt x="474281" y="0"/>
                  </a:cubicBezTo>
                  <a:close/>
                </a:path>
              </a:pathLst>
            </a:custGeom>
            <a:solidFill>
              <a:schemeClr val="bg1"/>
            </a:solidFill>
            <a:ln w="19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Oval 44">
              <a:hlinkClick r:id="rId8"/>
              <a:extLst>
                <a:ext uri="{FF2B5EF4-FFF2-40B4-BE49-F238E27FC236}">
                  <a16:creationId xmlns:a16="http://schemas.microsoft.com/office/drawing/2014/main" id="{A08C08EA-BEDD-D50E-04EB-BB6C89AC4CD6}"/>
                </a:ext>
              </a:extLst>
            </p:cNvPr>
            <p:cNvSpPr/>
            <p:nvPr/>
          </p:nvSpPr>
          <p:spPr>
            <a:xfrm>
              <a:off x="32854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5FB0E-905F-A9EF-8748-B0C96DC09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000" y="1502651"/>
            <a:ext cx="3456000" cy="110799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600" b="0" baseline="0"/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590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35CA0C-32FF-6FFD-8511-3713F4A7BA89}"/>
              </a:ext>
            </a:extLst>
          </p:cNvPr>
          <p:cNvSpPr/>
          <p:nvPr userDrawn="1"/>
        </p:nvSpPr>
        <p:spPr>
          <a:xfrm>
            <a:off x="0" y="5869556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1726DB-1EEC-EB10-19D3-7CE5393C8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4319" y="988444"/>
            <a:ext cx="1363362" cy="3042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-10208"/>
            <a:ext cx="920602" cy="74305"/>
            <a:chOff x="5635699" y="5931141"/>
            <a:chExt cx="920602" cy="74305"/>
          </a:xfrm>
          <a:solidFill>
            <a:schemeClr val="tx2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Title 146">
            <a:extLst>
              <a:ext uri="{FF2B5EF4-FFF2-40B4-BE49-F238E27FC236}">
                <a16:creationId xmlns:a16="http://schemas.microsoft.com/office/drawing/2014/main" id="{10528203-8EE3-708B-ED31-A7CC5707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760" y="1988913"/>
            <a:ext cx="5040000" cy="615553"/>
          </a:xfr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Contact</a:t>
            </a:r>
          </a:p>
        </p:txBody>
      </p:sp>
      <p:sp>
        <p:nvSpPr>
          <p:cNvPr id="27" name="Text Placeholder 148">
            <a:extLst>
              <a:ext uri="{FF2B5EF4-FFF2-40B4-BE49-F238E27FC236}">
                <a16:creationId xmlns:a16="http://schemas.microsoft.com/office/drawing/2014/main" id="{6E1A2553-F13A-8F46-CDED-9C784D232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8760" y="3184018"/>
            <a:ext cx="5040000" cy="307777"/>
          </a:xfrm>
        </p:spPr>
        <p:txBody>
          <a:bodyPr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C9DCC1E-3969-BF52-60F0-FB782ADEAEC8}"/>
              </a:ext>
            </a:extLst>
          </p:cNvPr>
          <p:cNvSpPr/>
          <p:nvPr userDrawn="1"/>
        </p:nvSpPr>
        <p:spPr>
          <a:xfrm>
            <a:off x="5765062" y="2876242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 Placeholder 148">
            <a:extLst>
              <a:ext uri="{FF2B5EF4-FFF2-40B4-BE49-F238E27FC236}">
                <a16:creationId xmlns:a16="http://schemas.microsoft.com/office/drawing/2014/main" id="{E7540DDA-149F-CFEA-11CC-5EB2649F7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8760" y="3603118"/>
            <a:ext cx="5040000" cy="246221"/>
          </a:xfrm>
        </p:spPr>
        <p:txBody>
          <a:bodyPr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Job title</a:t>
            </a:r>
          </a:p>
        </p:txBody>
      </p:sp>
      <p:sp>
        <p:nvSpPr>
          <p:cNvPr id="30" name="Text Placeholder 148">
            <a:extLst>
              <a:ext uri="{FF2B5EF4-FFF2-40B4-BE49-F238E27FC236}">
                <a16:creationId xmlns:a16="http://schemas.microsoft.com/office/drawing/2014/main" id="{0D48FC20-0DCC-D3DD-2CA2-61AAE00BA6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7837" y="4226051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31" name="Text Placeholder 148">
            <a:extLst>
              <a:ext uri="{FF2B5EF4-FFF2-40B4-BE49-F238E27FC236}">
                <a16:creationId xmlns:a16="http://schemas.microsoft.com/office/drawing/2014/main" id="{7FDBC2F3-C488-04EC-C370-E76A0E77A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7837" y="4516563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email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0315634-22C9-A037-76D7-70E754E23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3837" y="4226051"/>
            <a:ext cx="180000" cy="18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7C9F517-36DB-E103-A97E-0CB7396E49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3837" y="4516563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4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4319" y="988444"/>
            <a:ext cx="1363362" cy="3042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-10208"/>
            <a:ext cx="920602" cy="74305"/>
            <a:chOff x="5635699" y="5931141"/>
            <a:chExt cx="920602" cy="74305"/>
          </a:xfrm>
          <a:solidFill>
            <a:schemeClr val="tx2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Title 146">
            <a:extLst>
              <a:ext uri="{FF2B5EF4-FFF2-40B4-BE49-F238E27FC236}">
                <a16:creationId xmlns:a16="http://schemas.microsoft.com/office/drawing/2014/main" id="{10528203-8EE3-708B-ED31-A7CC5707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760" y="1763325"/>
            <a:ext cx="5040000" cy="615553"/>
          </a:xfr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Contact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C9DCC1E-3969-BF52-60F0-FB782ADEAEC8}"/>
              </a:ext>
            </a:extLst>
          </p:cNvPr>
          <p:cNvSpPr/>
          <p:nvPr userDrawn="1"/>
        </p:nvSpPr>
        <p:spPr>
          <a:xfrm>
            <a:off x="5765062" y="2650654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5CCF6E-B3A8-9DDE-7E91-DE15CB1B9070}"/>
              </a:ext>
            </a:extLst>
          </p:cNvPr>
          <p:cNvSpPr/>
          <p:nvPr userDrawn="1"/>
        </p:nvSpPr>
        <p:spPr>
          <a:xfrm>
            <a:off x="0" y="5869556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ED7C8-D978-6740-5F4A-BB317C93A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1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2"/>
          </a:xfrm>
          <a:prstGeom prst="rect">
            <a:avLst/>
          </a:prstGeom>
        </p:spPr>
      </p:pic>
      <p:sp>
        <p:nvSpPr>
          <p:cNvPr id="61" name="Rectangle: Diagonal Corners Snipped 60">
            <a:extLst>
              <a:ext uri="{FF2B5EF4-FFF2-40B4-BE49-F238E27FC236}">
                <a16:creationId xmlns:a16="http://schemas.microsoft.com/office/drawing/2014/main" id="{DC6D96CC-1089-E06B-46FA-D8E3AB2EFB5C}"/>
              </a:ext>
            </a:extLst>
          </p:cNvPr>
          <p:cNvSpPr/>
          <p:nvPr userDrawn="1"/>
        </p:nvSpPr>
        <p:spPr>
          <a:xfrm>
            <a:off x="1802802" y="3604740"/>
            <a:ext cx="4101977" cy="2426890"/>
          </a:xfrm>
          <a:prstGeom prst="snip2DiagRect">
            <a:avLst>
              <a:gd name="adj1" fmla="val 3975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992E954-8E6E-B41C-B9C6-A5BEC2744EB6}"/>
              </a:ext>
            </a:extLst>
          </p:cNvPr>
          <p:cNvGrpSpPr/>
          <p:nvPr userDrawn="1"/>
        </p:nvGrpSpPr>
        <p:grpSpPr>
          <a:xfrm>
            <a:off x="2241885" y="3605998"/>
            <a:ext cx="920602" cy="74305"/>
            <a:chOff x="696000" y="1460737"/>
            <a:chExt cx="920602" cy="112014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BFD980B2-A6E4-8222-CAC0-56F2F0672F13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7BE791A2-483B-2AA0-7280-686D3B106583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5AD1ABCE-79FF-EEA0-133C-D64877B37BA1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703A49B3-7D99-2290-BF37-143FED8F2CC3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D537B85A-9C2B-3034-BF3C-CF10797EC3B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CBBAC2EB-3CB2-B1C5-73A7-8AE9AEBC8F24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6892D4C8-D139-0300-9912-5060485C72FF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9E8FC4DF-166B-FDBD-9306-F5FDC83F0B7F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5EC49D20-F6A5-97A5-E4F8-7E8C601C8572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E07FFE63-0D4C-EFCA-3170-CF0277D89833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F01E1545-AE5C-2174-5126-BCCFF87F8BD9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46EC0EA0-032D-71F5-F99C-FFFCDB442006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25BD62FB-CD88-182A-19F9-5949D9A9E1CC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90DE440-43B7-94E8-DBB6-D196503F3935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6EE3FB26-883B-34E4-4F76-9B75A8AE93D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9E7669E2-21C6-730C-92D6-9B364B9BD49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7523A9F3-8502-A03F-59CB-F13B0CF0C8AD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7" name="Text Placeholder 148">
            <a:extLst>
              <a:ext uri="{FF2B5EF4-FFF2-40B4-BE49-F238E27FC236}">
                <a16:creationId xmlns:a16="http://schemas.microsoft.com/office/drawing/2014/main" id="{6E1A2553-F13A-8F46-CDED-9C784D232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1885" y="4118900"/>
            <a:ext cx="3193655" cy="307777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9" name="Text Placeholder 148">
            <a:extLst>
              <a:ext uri="{FF2B5EF4-FFF2-40B4-BE49-F238E27FC236}">
                <a16:creationId xmlns:a16="http://schemas.microsoft.com/office/drawing/2014/main" id="{E7540DDA-149F-CFEA-11CC-5EB2649F7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1885" y="4513288"/>
            <a:ext cx="3193655" cy="246221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Job title</a:t>
            </a:r>
          </a:p>
        </p:txBody>
      </p:sp>
      <p:sp>
        <p:nvSpPr>
          <p:cNvPr id="30" name="Text Placeholder 148">
            <a:extLst>
              <a:ext uri="{FF2B5EF4-FFF2-40B4-BE49-F238E27FC236}">
                <a16:creationId xmlns:a16="http://schemas.microsoft.com/office/drawing/2014/main" id="{0D48FC20-0DCC-D3DD-2CA2-61AAE00BA6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886" y="5034150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31" name="Text Placeholder 148">
            <a:extLst>
              <a:ext uri="{FF2B5EF4-FFF2-40B4-BE49-F238E27FC236}">
                <a16:creationId xmlns:a16="http://schemas.microsoft.com/office/drawing/2014/main" id="{7FDBC2F3-C488-04EC-C370-E76A0E77A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5886" y="5324662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email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0315634-22C9-A037-76D7-70E754E23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1886" y="5034150"/>
            <a:ext cx="180000" cy="18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7C9F517-36DB-E103-A97E-0CB7396E49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41886" y="5324662"/>
            <a:ext cx="180000" cy="180000"/>
          </a:xfrm>
          <a:prstGeom prst="rect">
            <a:avLst/>
          </a:prstGeom>
        </p:spPr>
      </p:pic>
      <p:sp>
        <p:nvSpPr>
          <p:cNvPr id="63" name="Rectangle: Diagonal Corners Snipped 62">
            <a:extLst>
              <a:ext uri="{FF2B5EF4-FFF2-40B4-BE49-F238E27FC236}">
                <a16:creationId xmlns:a16="http://schemas.microsoft.com/office/drawing/2014/main" id="{7E1B0414-7770-2283-9DB5-24C5B05AF424}"/>
              </a:ext>
            </a:extLst>
          </p:cNvPr>
          <p:cNvSpPr/>
          <p:nvPr userDrawn="1"/>
        </p:nvSpPr>
        <p:spPr>
          <a:xfrm>
            <a:off x="6299293" y="3604740"/>
            <a:ext cx="4101977" cy="2426890"/>
          </a:xfrm>
          <a:prstGeom prst="snip2DiagRect">
            <a:avLst>
              <a:gd name="adj1" fmla="val 3975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AF36EF-3AE6-8334-CDED-EE6EE7760FB0}"/>
              </a:ext>
            </a:extLst>
          </p:cNvPr>
          <p:cNvGrpSpPr/>
          <p:nvPr userDrawn="1"/>
        </p:nvGrpSpPr>
        <p:grpSpPr>
          <a:xfrm>
            <a:off x="6738376" y="3605998"/>
            <a:ext cx="920602" cy="74305"/>
            <a:chOff x="696000" y="1460737"/>
            <a:chExt cx="920602" cy="112014"/>
          </a:xfrm>
        </p:grpSpPr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DF394163-9977-873C-FFE8-7741931E6D07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id="{C1E1DDFE-45AE-F8A6-381B-B36837F17B61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Parallelogram 66">
              <a:extLst>
                <a:ext uri="{FF2B5EF4-FFF2-40B4-BE49-F238E27FC236}">
                  <a16:creationId xmlns:a16="http://schemas.microsoft.com/office/drawing/2014/main" id="{05D0223B-C321-A0DB-54E4-97163FF6CB21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3F5C21E2-3827-A642-A025-2FC1157943AA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BD5A1671-FB01-879A-BF61-7D2716B511C3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B42A2FF9-C2C9-8999-B228-424E9DE08836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1FC6EC5D-DC88-2CFD-89A3-698A75619EA3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3F4C8936-2AAE-9573-031C-870E11840F30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7A596D35-9B09-7EB6-BB56-F0A526D45FF1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E7D9CE85-F1BC-5EDE-CA89-3BF5F825F8A2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E4EAA8AA-6BDC-FDE6-2F3A-14EEBE8576D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58C9DC03-626F-30E2-F70D-C0419D8970C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31ED7392-E818-5ECA-A906-5DA413565E93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5179ADAF-D748-71D4-06DF-EB28FFB7B446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8A70151B-BFFE-77EC-A6B8-2D26EE6CB708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4B5C99F2-F2B2-D961-B8AA-34C34E615BB2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C81D6F11-F7EC-C9E6-70BB-F838DDFE273C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2" name="Text Placeholder 148">
            <a:extLst>
              <a:ext uri="{FF2B5EF4-FFF2-40B4-BE49-F238E27FC236}">
                <a16:creationId xmlns:a16="http://schemas.microsoft.com/office/drawing/2014/main" id="{2CBFB104-57E2-7955-9345-A2F3DC48DF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8376" y="4118900"/>
            <a:ext cx="3193655" cy="307777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3" name="Text Placeholder 148">
            <a:extLst>
              <a:ext uri="{FF2B5EF4-FFF2-40B4-BE49-F238E27FC236}">
                <a16:creationId xmlns:a16="http://schemas.microsoft.com/office/drawing/2014/main" id="{FAF2BA5F-D0F1-3970-1EAF-4F685F8D25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8376" y="4513288"/>
            <a:ext cx="3193655" cy="246221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Job title</a:t>
            </a:r>
          </a:p>
        </p:txBody>
      </p:sp>
      <p:sp>
        <p:nvSpPr>
          <p:cNvPr id="84" name="Text Placeholder 148">
            <a:extLst>
              <a:ext uri="{FF2B5EF4-FFF2-40B4-BE49-F238E27FC236}">
                <a16:creationId xmlns:a16="http://schemas.microsoft.com/office/drawing/2014/main" id="{74C07AD3-B16B-CD99-CBC3-8F9F846CB5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2377" y="5034150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85" name="Text Placeholder 148">
            <a:extLst>
              <a:ext uri="{FF2B5EF4-FFF2-40B4-BE49-F238E27FC236}">
                <a16:creationId xmlns:a16="http://schemas.microsoft.com/office/drawing/2014/main" id="{B9A8E74A-CEC9-3A4E-D1F1-3116526DE2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2377" y="5324662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email</a:t>
            </a:r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7F94B3EA-AC65-E721-29D5-18E5E2AB86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8377" y="5034150"/>
            <a:ext cx="180000" cy="18000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C047A593-96D7-9330-A35D-FEA4A5E668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8377" y="5324662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69127C2F-5369-4A96-BADC-4D348F6A51AC}"/>
              </a:ext>
            </a:extLst>
          </p:cNvPr>
          <p:cNvSpPr/>
          <p:nvPr userDrawn="1"/>
        </p:nvSpPr>
        <p:spPr>
          <a:xfrm>
            <a:off x="3263900" y="1036069"/>
            <a:ext cx="5664200" cy="5055812"/>
          </a:xfrm>
          <a:prstGeom prst="snip2DiagRect">
            <a:avLst>
              <a:gd name="adj1" fmla="val 289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5100" y="1428554"/>
            <a:ext cx="1701800" cy="379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BB811-09AE-D63B-5860-1E80D477493D}"/>
              </a:ext>
            </a:extLst>
          </p:cNvPr>
          <p:cNvSpPr txBox="1"/>
          <p:nvPr userDrawn="1"/>
        </p:nvSpPr>
        <p:spPr>
          <a:xfrm>
            <a:off x="4188427" y="3307146"/>
            <a:ext cx="3815147" cy="92333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5893751"/>
            <a:ext cx="920602" cy="74305"/>
            <a:chOff x="5635699" y="5931141"/>
            <a:chExt cx="920602" cy="74305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B62BD2B-3327-8166-9570-43943810B1F1}"/>
              </a:ext>
            </a:extLst>
          </p:cNvPr>
          <p:cNvSpPr/>
          <p:nvPr userDrawn="1"/>
        </p:nvSpPr>
        <p:spPr>
          <a:xfrm>
            <a:off x="0" y="5869556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52613AB-A8E0-71B5-3B88-4DF49B90E7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1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2"/>
          </a:xfrm>
          <a:prstGeom prst="rect">
            <a:avLst/>
          </a:prstGeom>
        </p:spPr>
      </p:pic>
      <p:sp>
        <p:nvSpPr>
          <p:cNvPr id="7" name="Rectangle: Rounded Corners 6">
            <a:hlinkClick r:id="rId6"/>
            <a:extLst>
              <a:ext uri="{FF2B5EF4-FFF2-40B4-BE49-F238E27FC236}">
                <a16:creationId xmlns:a16="http://schemas.microsoft.com/office/drawing/2014/main" id="{B563A139-4A6D-394B-7BA5-454CEB56E049}"/>
              </a:ext>
            </a:extLst>
          </p:cNvPr>
          <p:cNvSpPr/>
          <p:nvPr userDrawn="1"/>
        </p:nvSpPr>
        <p:spPr>
          <a:xfrm>
            <a:off x="4368000" y="5544951"/>
            <a:ext cx="3456000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schemeClr val="tx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www.thalesgroup.com</a:t>
            </a:r>
          </a:p>
        </p:txBody>
      </p:sp>
    </p:spTree>
    <p:extLst>
      <p:ext uri="{BB962C8B-B14F-4D97-AF65-F5344CB8AC3E}">
        <p14:creationId xmlns:p14="http://schemas.microsoft.com/office/powerpoint/2010/main" val="15347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C0E30FF-66C8-FE1B-6DD1-2B08249DE1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000" y="977317"/>
            <a:ext cx="11016000" cy="454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955873-B60E-43CA-8BEC-EEF5C21F5E86}"/>
              </a:ext>
            </a:extLst>
          </p:cNvPr>
          <p:cNvSpPr/>
          <p:nvPr userDrawn="1"/>
        </p:nvSpPr>
        <p:spPr>
          <a:xfrm>
            <a:off x="588001" y="977318"/>
            <a:ext cx="11030948" cy="510598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92E200-063D-4F0D-BCB9-49BAC070240D}"/>
              </a:ext>
            </a:extLst>
          </p:cNvPr>
          <p:cNvSpPr/>
          <p:nvPr userDrawn="1"/>
        </p:nvSpPr>
        <p:spPr>
          <a:xfrm>
            <a:off x="573050" y="977317"/>
            <a:ext cx="11030949" cy="5105983"/>
          </a:xfrm>
          <a:prstGeom prst="rect">
            <a:avLst/>
          </a:prstGeom>
          <a:gradFill flip="none" rotWithShape="1">
            <a:gsLst>
              <a:gs pos="10000">
                <a:srgbClr val="080F1B"/>
              </a:gs>
              <a:gs pos="100000">
                <a:schemeClr val="tx2">
                  <a:alpha val="55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pic>
        <p:nvPicPr>
          <p:cNvPr id="29" name="Graphique 6">
            <a:extLst>
              <a:ext uri="{FF2B5EF4-FFF2-40B4-BE49-F238E27FC236}">
                <a16:creationId xmlns:a16="http://schemas.microsoft.com/office/drawing/2014/main" id="{400A5DDF-8347-4A07-B504-2056E46004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03351" y="977316"/>
            <a:ext cx="4900648" cy="50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663909-A8CA-9DF6-B954-8622276E78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7543" b="48236"/>
          <a:stretch>
            <a:fillRect/>
          </a:stretch>
        </p:blipFill>
        <p:spPr>
          <a:xfrm>
            <a:off x="-1" y="1747081"/>
            <a:ext cx="5976472" cy="5110919"/>
          </a:xfrm>
          <a:custGeom>
            <a:avLst/>
            <a:gdLst>
              <a:gd name="connsiteX0" fmla="*/ 0 w 5976472"/>
              <a:gd name="connsiteY0" fmla="*/ 0 h 5110919"/>
              <a:gd name="connsiteX1" fmla="*/ 5976472 w 5976472"/>
              <a:gd name="connsiteY1" fmla="*/ 0 h 5110919"/>
              <a:gd name="connsiteX2" fmla="*/ 5976472 w 5976472"/>
              <a:gd name="connsiteY2" fmla="*/ 5110919 h 5110919"/>
              <a:gd name="connsiteX3" fmla="*/ 0 w 5976472"/>
              <a:gd name="connsiteY3" fmla="*/ 5110919 h 511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6472" h="5110919">
                <a:moveTo>
                  <a:pt x="0" y="0"/>
                </a:moveTo>
                <a:lnTo>
                  <a:pt x="5976472" y="0"/>
                </a:lnTo>
                <a:lnTo>
                  <a:pt x="5976472" y="5110919"/>
                </a:lnTo>
                <a:lnTo>
                  <a:pt x="0" y="5110919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2B3475-6FA1-E38C-363D-23108F8B1BFB}"/>
              </a:ext>
            </a:extLst>
          </p:cNvPr>
          <p:cNvSpPr/>
          <p:nvPr userDrawn="1"/>
        </p:nvSpPr>
        <p:spPr>
          <a:xfrm>
            <a:off x="10083800" y="219075"/>
            <a:ext cx="2108200" cy="6916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le 146">
            <a:extLst>
              <a:ext uri="{FF2B5EF4-FFF2-40B4-BE49-F238E27FC236}">
                <a16:creationId xmlns:a16="http://schemas.microsoft.com/office/drawing/2014/main" id="{A71C9AF5-7C53-980E-3913-667C7DB10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662254"/>
            <a:ext cx="3815273" cy="1661993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Presentation title on two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or three lines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86C7C7-E3F1-C112-8757-C612FE801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28182"/>
            <a:ext cx="3815273" cy="602986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300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ON ONE OR TWO 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0B1530-D5FA-027C-5074-206E6194C12C}"/>
              </a:ext>
            </a:extLst>
          </p:cNvPr>
          <p:cNvSpPr txBox="1"/>
          <p:nvPr userDrawn="1"/>
        </p:nvSpPr>
        <p:spPr>
          <a:xfrm>
            <a:off x="1079500" y="5769997"/>
            <a:ext cx="1673012" cy="1719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100" noProof="0" dirty="0">
                <a:solidFill>
                  <a:schemeClr val="bg1"/>
                </a:solidFill>
              </a:rPr>
              <a:t>www.thalesgroup.com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90D3D2-9C7F-3248-D2DB-57C3C97CAA4E}"/>
              </a:ext>
            </a:extLst>
          </p:cNvPr>
          <p:cNvGrpSpPr/>
          <p:nvPr userDrawn="1"/>
        </p:nvGrpSpPr>
        <p:grpSpPr>
          <a:xfrm>
            <a:off x="10330251" y="410247"/>
            <a:ext cx="1391849" cy="309268"/>
            <a:chOff x="10330251" y="410247"/>
            <a:chExt cx="1391849" cy="3092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F48B101-99C4-D6A4-B835-DDA35556AF1C}"/>
                </a:ext>
              </a:extLst>
            </p:cNvPr>
            <p:cNvSpPr/>
            <p:nvPr/>
          </p:nvSpPr>
          <p:spPr>
            <a:xfrm>
              <a:off x="11543732" y="410247"/>
              <a:ext cx="178368" cy="165135"/>
            </a:xfrm>
            <a:custGeom>
              <a:avLst/>
              <a:gdLst>
                <a:gd name="connsiteX0" fmla="*/ 590550 w 590550"/>
                <a:gd name="connsiteY0" fmla="*/ 401003 h 546735"/>
                <a:gd name="connsiteX1" fmla="*/ 509588 w 590550"/>
                <a:gd name="connsiteY1" fmla="*/ 515303 h 546735"/>
                <a:gd name="connsiteX2" fmla="*/ 264795 w 590550"/>
                <a:gd name="connsiteY2" fmla="*/ 546735 h 546735"/>
                <a:gd name="connsiteX3" fmla="*/ 0 w 590550"/>
                <a:gd name="connsiteY3" fmla="*/ 521970 h 546735"/>
                <a:gd name="connsiteX4" fmla="*/ 0 w 590550"/>
                <a:gd name="connsiteY4" fmla="*/ 436245 h 546735"/>
                <a:gd name="connsiteX5" fmla="*/ 469583 w 590550"/>
                <a:gd name="connsiteY5" fmla="*/ 436245 h 546735"/>
                <a:gd name="connsiteX6" fmla="*/ 469583 w 590550"/>
                <a:gd name="connsiteY6" fmla="*/ 319088 h 546735"/>
                <a:gd name="connsiteX7" fmla="*/ 137160 w 590550"/>
                <a:gd name="connsiteY7" fmla="*/ 319088 h 546735"/>
                <a:gd name="connsiteX8" fmla="*/ 0 w 590550"/>
                <a:gd name="connsiteY8" fmla="*/ 194310 h 546735"/>
                <a:gd name="connsiteX9" fmla="*/ 0 w 590550"/>
                <a:gd name="connsiteY9" fmla="*/ 142875 h 546735"/>
                <a:gd name="connsiteX10" fmla="*/ 84773 w 590550"/>
                <a:gd name="connsiteY10" fmla="*/ 26670 h 546735"/>
                <a:gd name="connsiteX11" fmla="*/ 318135 w 590550"/>
                <a:gd name="connsiteY11" fmla="*/ 0 h 546735"/>
                <a:gd name="connsiteX12" fmla="*/ 582930 w 590550"/>
                <a:gd name="connsiteY12" fmla="*/ 25718 h 546735"/>
                <a:gd name="connsiteX13" fmla="*/ 582930 w 590550"/>
                <a:gd name="connsiteY13" fmla="*/ 111443 h 546735"/>
                <a:gd name="connsiteX14" fmla="*/ 120968 w 590550"/>
                <a:gd name="connsiteY14" fmla="*/ 111443 h 546735"/>
                <a:gd name="connsiteX15" fmla="*/ 120968 w 590550"/>
                <a:gd name="connsiteY15" fmla="*/ 209550 h 546735"/>
                <a:gd name="connsiteX16" fmla="*/ 453390 w 590550"/>
                <a:gd name="connsiteY16" fmla="*/ 209550 h 546735"/>
                <a:gd name="connsiteX17" fmla="*/ 590550 w 590550"/>
                <a:gd name="connsiteY17" fmla="*/ 334328 h 546735"/>
                <a:gd name="connsiteX18" fmla="*/ 590550 w 590550"/>
                <a:gd name="connsiteY18" fmla="*/ 401003 h 54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0550" h="546735">
                  <a:moveTo>
                    <a:pt x="590550" y="401003"/>
                  </a:moveTo>
                  <a:cubicBezTo>
                    <a:pt x="590550" y="475298"/>
                    <a:pt x="568643" y="497205"/>
                    <a:pt x="509588" y="515303"/>
                  </a:cubicBezTo>
                  <a:cubicBezTo>
                    <a:pt x="445770" y="534353"/>
                    <a:pt x="332423" y="546735"/>
                    <a:pt x="264795" y="546735"/>
                  </a:cubicBezTo>
                  <a:cubicBezTo>
                    <a:pt x="184785" y="546735"/>
                    <a:pt x="84773" y="541973"/>
                    <a:pt x="0" y="521970"/>
                  </a:cubicBezTo>
                  <a:lnTo>
                    <a:pt x="0" y="436245"/>
                  </a:lnTo>
                  <a:lnTo>
                    <a:pt x="469583" y="436245"/>
                  </a:lnTo>
                  <a:lnTo>
                    <a:pt x="469583" y="319088"/>
                  </a:lnTo>
                  <a:lnTo>
                    <a:pt x="137160" y="319088"/>
                  </a:lnTo>
                  <a:cubicBezTo>
                    <a:pt x="37148" y="319088"/>
                    <a:pt x="0" y="291465"/>
                    <a:pt x="0" y="194310"/>
                  </a:cubicBezTo>
                  <a:lnTo>
                    <a:pt x="0" y="142875"/>
                  </a:lnTo>
                  <a:cubicBezTo>
                    <a:pt x="0" y="65723"/>
                    <a:pt x="22860" y="42863"/>
                    <a:pt x="84773" y="26670"/>
                  </a:cubicBezTo>
                  <a:cubicBezTo>
                    <a:pt x="147638" y="10478"/>
                    <a:pt x="250508" y="0"/>
                    <a:pt x="318135" y="0"/>
                  </a:cubicBezTo>
                  <a:cubicBezTo>
                    <a:pt x="400050" y="0"/>
                    <a:pt x="498158" y="6668"/>
                    <a:pt x="582930" y="25718"/>
                  </a:cubicBezTo>
                  <a:lnTo>
                    <a:pt x="582930" y="111443"/>
                  </a:lnTo>
                  <a:lnTo>
                    <a:pt x="120968" y="111443"/>
                  </a:lnTo>
                  <a:lnTo>
                    <a:pt x="120968" y="209550"/>
                  </a:lnTo>
                  <a:lnTo>
                    <a:pt x="453390" y="209550"/>
                  </a:lnTo>
                  <a:cubicBezTo>
                    <a:pt x="553403" y="209550"/>
                    <a:pt x="590550" y="236220"/>
                    <a:pt x="590550" y="334328"/>
                  </a:cubicBezTo>
                  <a:lnTo>
                    <a:pt x="590550" y="4010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0F785EC-ACA7-F065-A917-4D0214F24078}"/>
                </a:ext>
              </a:extLst>
            </p:cNvPr>
            <p:cNvSpPr/>
            <p:nvPr/>
          </p:nvSpPr>
          <p:spPr>
            <a:xfrm>
              <a:off x="11304085" y="410247"/>
              <a:ext cx="176067" cy="164847"/>
            </a:xfrm>
            <a:custGeom>
              <a:avLst/>
              <a:gdLst>
                <a:gd name="connsiteX0" fmla="*/ 582930 w 582930"/>
                <a:gd name="connsiteY0" fmla="*/ 521018 h 545782"/>
                <a:gd name="connsiteX1" fmla="*/ 292418 w 582930"/>
                <a:gd name="connsiteY1" fmla="*/ 545783 h 545782"/>
                <a:gd name="connsiteX2" fmla="*/ 0 w 582930"/>
                <a:gd name="connsiteY2" fmla="*/ 521018 h 545782"/>
                <a:gd name="connsiteX3" fmla="*/ 0 w 582930"/>
                <a:gd name="connsiteY3" fmla="*/ 25718 h 545782"/>
                <a:gd name="connsiteX4" fmla="*/ 290513 w 582930"/>
                <a:gd name="connsiteY4" fmla="*/ 0 h 545782"/>
                <a:gd name="connsiteX5" fmla="*/ 579120 w 582930"/>
                <a:gd name="connsiteY5" fmla="*/ 25718 h 545782"/>
                <a:gd name="connsiteX6" fmla="*/ 579120 w 582930"/>
                <a:gd name="connsiteY6" fmla="*/ 114300 h 545782"/>
                <a:gd name="connsiteX7" fmla="*/ 139065 w 582930"/>
                <a:gd name="connsiteY7" fmla="*/ 114300 h 545782"/>
                <a:gd name="connsiteX8" fmla="*/ 139065 w 582930"/>
                <a:gd name="connsiteY8" fmla="*/ 213360 h 545782"/>
                <a:gd name="connsiteX9" fmla="*/ 425768 w 582930"/>
                <a:gd name="connsiteY9" fmla="*/ 213360 h 545782"/>
                <a:gd name="connsiteX10" fmla="*/ 425768 w 582930"/>
                <a:gd name="connsiteY10" fmla="*/ 316230 h 545782"/>
                <a:gd name="connsiteX11" fmla="*/ 139065 w 582930"/>
                <a:gd name="connsiteY11" fmla="*/ 316230 h 545782"/>
                <a:gd name="connsiteX12" fmla="*/ 139065 w 582930"/>
                <a:gd name="connsiteY12" fmla="*/ 433388 h 545782"/>
                <a:gd name="connsiteX13" fmla="*/ 581025 w 582930"/>
                <a:gd name="connsiteY13" fmla="*/ 433388 h 545782"/>
                <a:gd name="connsiteX14" fmla="*/ 581025 w 582930"/>
                <a:gd name="connsiteY14" fmla="*/ 521018 h 5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2930" h="545782">
                  <a:moveTo>
                    <a:pt x="582930" y="521018"/>
                  </a:moveTo>
                  <a:cubicBezTo>
                    <a:pt x="485775" y="540068"/>
                    <a:pt x="387668" y="545783"/>
                    <a:pt x="292418" y="545783"/>
                  </a:cubicBezTo>
                  <a:cubicBezTo>
                    <a:pt x="197168" y="545783"/>
                    <a:pt x="98107" y="540068"/>
                    <a:pt x="0" y="521018"/>
                  </a:cubicBezTo>
                  <a:lnTo>
                    <a:pt x="0" y="25718"/>
                  </a:lnTo>
                  <a:cubicBezTo>
                    <a:pt x="97155" y="6668"/>
                    <a:pt x="196215" y="0"/>
                    <a:pt x="290513" y="0"/>
                  </a:cubicBezTo>
                  <a:cubicBezTo>
                    <a:pt x="385763" y="0"/>
                    <a:pt x="481965" y="5715"/>
                    <a:pt x="579120" y="25718"/>
                  </a:cubicBezTo>
                  <a:lnTo>
                    <a:pt x="579120" y="114300"/>
                  </a:lnTo>
                  <a:lnTo>
                    <a:pt x="139065" y="114300"/>
                  </a:lnTo>
                  <a:lnTo>
                    <a:pt x="139065" y="213360"/>
                  </a:lnTo>
                  <a:lnTo>
                    <a:pt x="425768" y="213360"/>
                  </a:lnTo>
                  <a:lnTo>
                    <a:pt x="425768" y="316230"/>
                  </a:lnTo>
                  <a:lnTo>
                    <a:pt x="139065" y="316230"/>
                  </a:lnTo>
                  <a:lnTo>
                    <a:pt x="139065" y="433388"/>
                  </a:lnTo>
                  <a:lnTo>
                    <a:pt x="581025" y="433388"/>
                  </a:lnTo>
                  <a:lnTo>
                    <a:pt x="581025" y="52101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1237177-08D2-2DC4-19BA-4F58D9780B18}"/>
                </a:ext>
              </a:extLst>
            </p:cNvPr>
            <p:cNvSpPr/>
            <p:nvPr/>
          </p:nvSpPr>
          <p:spPr>
            <a:xfrm>
              <a:off x="11096085" y="413987"/>
              <a:ext cx="157654" cy="161107"/>
            </a:xfrm>
            <a:custGeom>
              <a:avLst/>
              <a:gdLst>
                <a:gd name="connsiteX0" fmla="*/ 521970 w 521969"/>
                <a:gd name="connsiteY0" fmla="*/ 508635 h 533399"/>
                <a:gd name="connsiteX1" fmla="*/ 261938 w 521969"/>
                <a:gd name="connsiteY1" fmla="*/ 533400 h 533399"/>
                <a:gd name="connsiteX2" fmla="*/ 0 w 521969"/>
                <a:gd name="connsiteY2" fmla="*/ 508635 h 533399"/>
                <a:gd name="connsiteX3" fmla="*/ 0 w 521969"/>
                <a:gd name="connsiteY3" fmla="*/ 0 h 533399"/>
                <a:gd name="connsiteX4" fmla="*/ 140017 w 521969"/>
                <a:gd name="connsiteY4" fmla="*/ 0 h 533399"/>
                <a:gd name="connsiteX5" fmla="*/ 140017 w 521969"/>
                <a:gd name="connsiteY5" fmla="*/ 414338 h 533399"/>
                <a:gd name="connsiteX6" fmla="*/ 521970 w 521969"/>
                <a:gd name="connsiteY6" fmla="*/ 414338 h 533399"/>
                <a:gd name="connsiteX7" fmla="*/ 521970 w 521969"/>
                <a:gd name="connsiteY7" fmla="*/ 508635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969" h="533399">
                  <a:moveTo>
                    <a:pt x="521970" y="508635"/>
                  </a:moveTo>
                  <a:cubicBezTo>
                    <a:pt x="434340" y="527685"/>
                    <a:pt x="346710" y="533400"/>
                    <a:pt x="261938" y="533400"/>
                  </a:cubicBezTo>
                  <a:cubicBezTo>
                    <a:pt x="177165" y="533400"/>
                    <a:pt x="87630" y="528638"/>
                    <a:pt x="0" y="508635"/>
                  </a:cubicBezTo>
                  <a:lnTo>
                    <a:pt x="0" y="0"/>
                  </a:lnTo>
                  <a:lnTo>
                    <a:pt x="140017" y="0"/>
                  </a:lnTo>
                  <a:lnTo>
                    <a:pt x="140017" y="414338"/>
                  </a:lnTo>
                  <a:lnTo>
                    <a:pt x="521970" y="414338"/>
                  </a:lnTo>
                  <a:lnTo>
                    <a:pt x="521970" y="50863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C2F9D1-90E5-1399-AB73-D1972116AB8D}"/>
                </a:ext>
              </a:extLst>
            </p:cNvPr>
            <p:cNvSpPr/>
            <p:nvPr/>
          </p:nvSpPr>
          <p:spPr>
            <a:xfrm>
              <a:off x="10820476" y="414274"/>
              <a:ext cx="224974" cy="160244"/>
            </a:xfrm>
            <a:custGeom>
              <a:avLst/>
              <a:gdLst>
                <a:gd name="connsiteX0" fmla="*/ 744855 w 744855"/>
                <a:gd name="connsiteY0" fmla="*/ 511493 h 530542"/>
                <a:gd name="connsiteX1" fmla="*/ 590550 w 744855"/>
                <a:gd name="connsiteY1" fmla="*/ 530543 h 530542"/>
                <a:gd name="connsiteX2" fmla="*/ 374333 w 744855"/>
                <a:gd name="connsiteY2" fmla="*/ 94298 h 530542"/>
                <a:gd name="connsiteX3" fmla="*/ 361950 w 744855"/>
                <a:gd name="connsiteY3" fmla="*/ 94298 h 530542"/>
                <a:gd name="connsiteX4" fmla="*/ 146685 w 744855"/>
                <a:gd name="connsiteY4" fmla="*/ 530543 h 530542"/>
                <a:gd name="connsiteX5" fmla="*/ 0 w 744855"/>
                <a:gd name="connsiteY5" fmla="*/ 511493 h 530542"/>
                <a:gd name="connsiteX6" fmla="*/ 273368 w 744855"/>
                <a:gd name="connsiteY6" fmla="*/ 0 h 530542"/>
                <a:gd name="connsiteX7" fmla="*/ 468630 w 744855"/>
                <a:gd name="connsiteY7" fmla="*/ 0 h 530542"/>
                <a:gd name="connsiteX8" fmla="*/ 744855 w 744855"/>
                <a:gd name="connsiteY8" fmla="*/ 511493 h 53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55" h="530542">
                  <a:moveTo>
                    <a:pt x="744855" y="511493"/>
                  </a:moveTo>
                  <a:cubicBezTo>
                    <a:pt x="698183" y="524828"/>
                    <a:pt x="636270" y="529590"/>
                    <a:pt x="590550" y="530543"/>
                  </a:cubicBezTo>
                  <a:lnTo>
                    <a:pt x="374333" y="94298"/>
                  </a:lnTo>
                  <a:lnTo>
                    <a:pt x="361950" y="94298"/>
                  </a:lnTo>
                  <a:lnTo>
                    <a:pt x="146685" y="530543"/>
                  </a:lnTo>
                  <a:cubicBezTo>
                    <a:pt x="100965" y="529590"/>
                    <a:pt x="46673" y="524828"/>
                    <a:pt x="0" y="511493"/>
                  </a:cubicBezTo>
                  <a:lnTo>
                    <a:pt x="273368" y="0"/>
                  </a:lnTo>
                  <a:lnTo>
                    <a:pt x="468630" y="0"/>
                  </a:lnTo>
                  <a:lnTo>
                    <a:pt x="744855" y="5114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C0059D-C3D4-D5F4-A719-78C8024A2D17}"/>
                </a:ext>
              </a:extLst>
            </p:cNvPr>
            <p:cNvSpPr/>
            <p:nvPr/>
          </p:nvSpPr>
          <p:spPr>
            <a:xfrm>
              <a:off x="10904483" y="502020"/>
              <a:ext cx="54949" cy="54661"/>
            </a:xfrm>
            <a:custGeom>
              <a:avLst/>
              <a:gdLst>
                <a:gd name="connsiteX0" fmla="*/ 181927 w 181927"/>
                <a:gd name="connsiteY0" fmla="*/ 90488 h 180975"/>
                <a:gd name="connsiteX1" fmla="*/ 90488 w 181927"/>
                <a:gd name="connsiteY1" fmla="*/ 180975 h 180975"/>
                <a:gd name="connsiteX2" fmla="*/ 0 w 181927"/>
                <a:gd name="connsiteY2" fmla="*/ 90488 h 180975"/>
                <a:gd name="connsiteX3" fmla="*/ 90488 w 181927"/>
                <a:gd name="connsiteY3" fmla="*/ 0 h 180975"/>
                <a:gd name="connsiteX4" fmla="*/ 181927 w 181927"/>
                <a:gd name="connsiteY4" fmla="*/ 9048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" h="180975">
                  <a:moveTo>
                    <a:pt x="181927" y="90488"/>
                  </a:moveTo>
                  <a:cubicBezTo>
                    <a:pt x="181927" y="140970"/>
                    <a:pt x="140970" y="180975"/>
                    <a:pt x="90488" y="180975"/>
                  </a:cubicBezTo>
                  <a:cubicBezTo>
                    <a:pt x="40005" y="180975"/>
                    <a:pt x="0" y="140017"/>
                    <a:pt x="0" y="90488"/>
                  </a:cubicBezTo>
                  <a:cubicBezTo>
                    <a:pt x="0" y="40005"/>
                    <a:pt x="40957" y="0"/>
                    <a:pt x="90488" y="0"/>
                  </a:cubicBezTo>
                  <a:cubicBezTo>
                    <a:pt x="140970" y="0"/>
                    <a:pt x="181927" y="40005"/>
                    <a:pt x="181927" y="90488"/>
                  </a:cubicBezTo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8762EFA-DB3A-1734-6BC2-37E01105C2F5}"/>
                </a:ext>
              </a:extLst>
            </p:cNvPr>
            <p:cNvSpPr/>
            <p:nvPr/>
          </p:nvSpPr>
          <p:spPr>
            <a:xfrm>
              <a:off x="10579967" y="411398"/>
              <a:ext cx="189588" cy="162833"/>
            </a:xfrm>
            <a:custGeom>
              <a:avLst/>
              <a:gdLst>
                <a:gd name="connsiteX0" fmla="*/ 627697 w 627697"/>
                <a:gd name="connsiteY0" fmla="*/ 521018 h 539114"/>
                <a:gd name="connsiteX1" fmla="*/ 487680 w 627697"/>
                <a:gd name="connsiteY1" fmla="*/ 539115 h 539114"/>
                <a:gd name="connsiteX2" fmla="*/ 487680 w 627697"/>
                <a:gd name="connsiteY2" fmla="*/ 317183 h 539114"/>
                <a:gd name="connsiteX3" fmla="*/ 140017 w 627697"/>
                <a:gd name="connsiteY3" fmla="*/ 317183 h 539114"/>
                <a:gd name="connsiteX4" fmla="*/ 140017 w 627697"/>
                <a:gd name="connsiteY4" fmla="*/ 539115 h 539114"/>
                <a:gd name="connsiteX5" fmla="*/ 0 w 627697"/>
                <a:gd name="connsiteY5" fmla="*/ 521018 h 539114"/>
                <a:gd name="connsiteX6" fmla="*/ 0 w 627697"/>
                <a:gd name="connsiteY6" fmla="*/ 18098 h 539114"/>
                <a:gd name="connsiteX7" fmla="*/ 140017 w 627697"/>
                <a:gd name="connsiteY7" fmla="*/ 0 h 539114"/>
                <a:gd name="connsiteX8" fmla="*/ 140017 w 627697"/>
                <a:gd name="connsiteY8" fmla="*/ 214313 h 539114"/>
                <a:gd name="connsiteX9" fmla="*/ 487680 w 627697"/>
                <a:gd name="connsiteY9" fmla="*/ 214313 h 539114"/>
                <a:gd name="connsiteX10" fmla="*/ 487680 w 627697"/>
                <a:gd name="connsiteY10" fmla="*/ 0 h 539114"/>
                <a:gd name="connsiteX11" fmla="*/ 627697 w 627697"/>
                <a:gd name="connsiteY11" fmla="*/ 18098 h 539114"/>
                <a:gd name="connsiteX12" fmla="*/ 627697 w 627697"/>
                <a:gd name="connsiteY12" fmla="*/ 521018 h 53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7697" h="539114">
                  <a:moveTo>
                    <a:pt x="627697" y="521018"/>
                  </a:moveTo>
                  <a:cubicBezTo>
                    <a:pt x="582930" y="534353"/>
                    <a:pt x="535305" y="538163"/>
                    <a:pt x="487680" y="539115"/>
                  </a:cubicBezTo>
                  <a:lnTo>
                    <a:pt x="487680" y="317183"/>
                  </a:lnTo>
                  <a:lnTo>
                    <a:pt x="140017" y="317183"/>
                  </a:lnTo>
                  <a:lnTo>
                    <a:pt x="140017" y="539115"/>
                  </a:lnTo>
                  <a:cubicBezTo>
                    <a:pt x="92392" y="538163"/>
                    <a:pt x="44767" y="533400"/>
                    <a:pt x="0" y="521018"/>
                  </a:cubicBezTo>
                  <a:lnTo>
                    <a:pt x="0" y="18098"/>
                  </a:lnTo>
                  <a:cubicBezTo>
                    <a:pt x="44767" y="4762"/>
                    <a:pt x="92392" y="952"/>
                    <a:pt x="140017" y="0"/>
                  </a:cubicBezTo>
                  <a:lnTo>
                    <a:pt x="140017" y="214313"/>
                  </a:lnTo>
                  <a:lnTo>
                    <a:pt x="487680" y="214313"/>
                  </a:lnTo>
                  <a:lnTo>
                    <a:pt x="487680" y="0"/>
                  </a:lnTo>
                  <a:cubicBezTo>
                    <a:pt x="535305" y="952"/>
                    <a:pt x="582930" y="5715"/>
                    <a:pt x="627697" y="18098"/>
                  </a:cubicBezTo>
                  <a:lnTo>
                    <a:pt x="627697" y="52101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DDF28C-D639-1ADC-4C02-69C2050E1EDF}"/>
                </a:ext>
              </a:extLst>
            </p:cNvPr>
            <p:cNvSpPr/>
            <p:nvPr/>
          </p:nvSpPr>
          <p:spPr>
            <a:xfrm>
              <a:off x="10330251" y="410247"/>
              <a:ext cx="190451" cy="161395"/>
            </a:xfrm>
            <a:custGeom>
              <a:avLst/>
              <a:gdLst>
                <a:gd name="connsiteX0" fmla="*/ 630555 w 630554"/>
                <a:gd name="connsiteY0" fmla="*/ 115253 h 534352"/>
                <a:gd name="connsiteX1" fmla="*/ 384810 w 630554"/>
                <a:gd name="connsiteY1" fmla="*/ 115253 h 534352"/>
                <a:gd name="connsiteX2" fmla="*/ 384810 w 630554"/>
                <a:gd name="connsiteY2" fmla="*/ 534353 h 534352"/>
                <a:gd name="connsiteX3" fmla="*/ 245745 w 630554"/>
                <a:gd name="connsiteY3" fmla="*/ 534353 h 534352"/>
                <a:gd name="connsiteX4" fmla="*/ 245745 w 630554"/>
                <a:gd name="connsiteY4" fmla="*/ 115253 h 534352"/>
                <a:gd name="connsiteX5" fmla="*/ 0 w 630554"/>
                <a:gd name="connsiteY5" fmla="*/ 115253 h 534352"/>
                <a:gd name="connsiteX6" fmla="*/ 0 w 630554"/>
                <a:gd name="connsiteY6" fmla="*/ 25718 h 534352"/>
                <a:gd name="connsiteX7" fmla="*/ 315278 w 630554"/>
                <a:gd name="connsiteY7" fmla="*/ 0 h 534352"/>
                <a:gd name="connsiteX8" fmla="*/ 630555 w 630554"/>
                <a:gd name="connsiteY8" fmla="*/ 25718 h 534352"/>
                <a:gd name="connsiteX9" fmla="*/ 630555 w 630554"/>
                <a:gd name="connsiteY9" fmla="*/ 115253 h 53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0554" h="534352">
                  <a:moveTo>
                    <a:pt x="630555" y="115253"/>
                  </a:moveTo>
                  <a:lnTo>
                    <a:pt x="384810" y="115253"/>
                  </a:lnTo>
                  <a:lnTo>
                    <a:pt x="384810" y="534353"/>
                  </a:lnTo>
                  <a:lnTo>
                    <a:pt x="245745" y="534353"/>
                  </a:lnTo>
                  <a:lnTo>
                    <a:pt x="245745" y="115253"/>
                  </a:lnTo>
                  <a:lnTo>
                    <a:pt x="0" y="115253"/>
                  </a:lnTo>
                  <a:lnTo>
                    <a:pt x="0" y="25718"/>
                  </a:lnTo>
                  <a:cubicBezTo>
                    <a:pt x="105728" y="6668"/>
                    <a:pt x="212408" y="0"/>
                    <a:pt x="315278" y="0"/>
                  </a:cubicBezTo>
                  <a:cubicBezTo>
                    <a:pt x="418148" y="0"/>
                    <a:pt x="524828" y="5715"/>
                    <a:pt x="630555" y="25718"/>
                  </a:cubicBezTo>
                  <a:lnTo>
                    <a:pt x="630555" y="11525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15F1C0-3A40-B321-9E1C-6E7C45F770B2}"/>
                </a:ext>
              </a:extLst>
            </p:cNvPr>
            <p:cNvSpPr/>
            <p:nvPr/>
          </p:nvSpPr>
          <p:spPr>
            <a:xfrm>
              <a:off x="10331977" y="626878"/>
              <a:ext cx="55236" cy="73937"/>
            </a:xfrm>
            <a:custGeom>
              <a:avLst/>
              <a:gdLst>
                <a:gd name="connsiteX0" fmla="*/ 178118 w 182879"/>
                <a:gd name="connsiteY0" fmla="*/ 67627 h 244792"/>
                <a:gd name="connsiteX1" fmla="*/ 142875 w 182879"/>
                <a:gd name="connsiteY1" fmla="*/ 121920 h 244792"/>
                <a:gd name="connsiteX2" fmla="*/ 142875 w 182879"/>
                <a:gd name="connsiteY2" fmla="*/ 122872 h 244792"/>
                <a:gd name="connsiteX3" fmla="*/ 182880 w 182879"/>
                <a:gd name="connsiteY3" fmla="*/ 179070 h 244792"/>
                <a:gd name="connsiteX4" fmla="*/ 99060 w 182879"/>
                <a:gd name="connsiteY4" fmla="*/ 244792 h 244792"/>
                <a:gd name="connsiteX5" fmla="*/ 4763 w 182879"/>
                <a:gd name="connsiteY5" fmla="*/ 241935 h 244792"/>
                <a:gd name="connsiteX6" fmla="*/ 0 w 182879"/>
                <a:gd name="connsiteY6" fmla="*/ 237172 h 244792"/>
                <a:gd name="connsiteX7" fmla="*/ 0 w 182879"/>
                <a:gd name="connsiteY7" fmla="*/ 8572 h 244792"/>
                <a:gd name="connsiteX8" fmla="*/ 4763 w 182879"/>
                <a:gd name="connsiteY8" fmla="*/ 3810 h 244792"/>
                <a:gd name="connsiteX9" fmla="*/ 91440 w 182879"/>
                <a:gd name="connsiteY9" fmla="*/ 0 h 244792"/>
                <a:gd name="connsiteX10" fmla="*/ 178118 w 182879"/>
                <a:gd name="connsiteY10" fmla="*/ 67627 h 244792"/>
                <a:gd name="connsiteX11" fmla="*/ 49530 w 182879"/>
                <a:gd name="connsiteY11" fmla="*/ 42863 h 244792"/>
                <a:gd name="connsiteX12" fmla="*/ 49530 w 182879"/>
                <a:gd name="connsiteY12" fmla="*/ 104775 h 244792"/>
                <a:gd name="connsiteX13" fmla="*/ 80963 w 182879"/>
                <a:gd name="connsiteY13" fmla="*/ 104775 h 244792"/>
                <a:gd name="connsiteX14" fmla="*/ 128588 w 182879"/>
                <a:gd name="connsiteY14" fmla="*/ 74295 h 244792"/>
                <a:gd name="connsiteX15" fmla="*/ 86678 w 182879"/>
                <a:gd name="connsiteY15" fmla="*/ 42863 h 244792"/>
                <a:gd name="connsiteX16" fmla="*/ 49530 w 182879"/>
                <a:gd name="connsiteY16" fmla="*/ 42863 h 244792"/>
                <a:gd name="connsiteX17" fmla="*/ 49530 w 182879"/>
                <a:gd name="connsiteY17" fmla="*/ 140017 h 244792"/>
                <a:gd name="connsiteX18" fmla="*/ 49530 w 182879"/>
                <a:gd name="connsiteY18" fmla="*/ 201930 h 244792"/>
                <a:gd name="connsiteX19" fmla="*/ 96203 w 182879"/>
                <a:gd name="connsiteY19" fmla="*/ 201930 h 244792"/>
                <a:gd name="connsiteX20" fmla="*/ 134303 w 182879"/>
                <a:gd name="connsiteY20" fmla="*/ 172402 h 244792"/>
                <a:gd name="connsiteX21" fmla="*/ 97155 w 182879"/>
                <a:gd name="connsiteY21" fmla="*/ 140017 h 244792"/>
                <a:gd name="connsiteX22" fmla="*/ 49530 w 182879"/>
                <a:gd name="connsiteY22" fmla="*/ 140017 h 24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879" h="244792">
                  <a:moveTo>
                    <a:pt x="178118" y="67627"/>
                  </a:moveTo>
                  <a:cubicBezTo>
                    <a:pt x="178118" y="100965"/>
                    <a:pt x="168593" y="117157"/>
                    <a:pt x="142875" y="121920"/>
                  </a:cubicBezTo>
                  <a:lnTo>
                    <a:pt x="142875" y="122872"/>
                  </a:lnTo>
                  <a:cubicBezTo>
                    <a:pt x="174308" y="126682"/>
                    <a:pt x="182880" y="145732"/>
                    <a:pt x="182880" y="179070"/>
                  </a:cubicBezTo>
                  <a:cubicBezTo>
                    <a:pt x="182880" y="229552"/>
                    <a:pt x="157163" y="244792"/>
                    <a:pt x="99060" y="244792"/>
                  </a:cubicBezTo>
                  <a:cubicBezTo>
                    <a:pt x="73343" y="244792"/>
                    <a:pt x="32385" y="243840"/>
                    <a:pt x="4763" y="241935"/>
                  </a:cubicBezTo>
                  <a:cubicBezTo>
                    <a:pt x="952" y="241935"/>
                    <a:pt x="0" y="240982"/>
                    <a:pt x="0" y="237172"/>
                  </a:cubicBezTo>
                  <a:lnTo>
                    <a:pt x="0" y="8572"/>
                  </a:lnTo>
                  <a:cubicBezTo>
                    <a:pt x="0" y="4763"/>
                    <a:pt x="952" y="4763"/>
                    <a:pt x="4763" y="3810"/>
                  </a:cubicBezTo>
                  <a:cubicBezTo>
                    <a:pt x="32385" y="952"/>
                    <a:pt x="65723" y="0"/>
                    <a:pt x="91440" y="0"/>
                  </a:cubicBezTo>
                  <a:cubicBezTo>
                    <a:pt x="152400" y="952"/>
                    <a:pt x="178118" y="17145"/>
                    <a:pt x="178118" y="67627"/>
                  </a:cubicBezTo>
                  <a:close/>
                  <a:moveTo>
                    <a:pt x="49530" y="42863"/>
                  </a:moveTo>
                  <a:lnTo>
                    <a:pt x="49530" y="104775"/>
                  </a:lnTo>
                  <a:lnTo>
                    <a:pt x="80963" y="104775"/>
                  </a:lnTo>
                  <a:cubicBezTo>
                    <a:pt x="116205" y="104775"/>
                    <a:pt x="128588" y="100965"/>
                    <a:pt x="128588" y="74295"/>
                  </a:cubicBezTo>
                  <a:cubicBezTo>
                    <a:pt x="128588" y="49530"/>
                    <a:pt x="116205" y="42863"/>
                    <a:pt x="86678" y="42863"/>
                  </a:cubicBezTo>
                  <a:lnTo>
                    <a:pt x="49530" y="42863"/>
                  </a:lnTo>
                  <a:close/>
                  <a:moveTo>
                    <a:pt x="49530" y="140017"/>
                  </a:moveTo>
                  <a:lnTo>
                    <a:pt x="49530" y="201930"/>
                  </a:lnTo>
                  <a:lnTo>
                    <a:pt x="96203" y="201930"/>
                  </a:lnTo>
                  <a:cubicBezTo>
                    <a:pt x="122873" y="201930"/>
                    <a:pt x="134303" y="195263"/>
                    <a:pt x="134303" y="172402"/>
                  </a:cubicBezTo>
                  <a:cubicBezTo>
                    <a:pt x="134303" y="146685"/>
                    <a:pt x="121920" y="140017"/>
                    <a:pt x="97155" y="140017"/>
                  </a:cubicBezTo>
                  <a:lnTo>
                    <a:pt x="49530" y="140017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214FB6-20A9-36B0-F0F1-1B9733FE8082}"/>
                </a:ext>
              </a:extLst>
            </p:cNvPr>
            <p:cNvSpPr/>
            <p:nvPr/>
          </p:nvSpPr>
          <p:spPr>
            <a:xfrm>
              <a:off x="10396419" y="647592"/>
              <a:ext cx="46606" cy="53223"/>
            </a:xfrm>
            <a:custGeom>
              <a:avLst/>
              <a:gdLst>
                <a:gd name="connsiteX0" fmla="*/ 149543 w 154305"/>
                <a:gd name="connsiteY0" fmla="*/ 0 h 176212"/>
                <a:gd name="connsiteX1" fmla="*/ 154305 w 154305"/>
                <a:gd name="connsiteY1" fmla="*/ 4763 h 176212"/>
                <a:gd name="connsiteX2" fmla="*/ 154305 w 154305"/>
                <a:gd name="connsiteY2" fmla="*/ 164783 h 176212"/>
                <a:gd name="connsiteX3" fmla="*/ 149543 w 154305"/>
                <a:gd name="connsiteY3" fmla="*/ 170498 h 176212"/>
                <a:gd name="connsiteX4" fmla="*/ 75248 w 154305"/>
                <a:gd name="connsiteY4" fmla="*/ 176213 h 176212"/>
                <a:gd name="connsiteX5" fmla="*/ 0 w 154305"/>
                <a:gd name="connsiteY5" fmla="*/ 100965 h 176212"/>
                <a:gd name="connsiteX6" fmla="*/ 0 w 154305"/>
                <a:gd name="connsiteY6" fmla="*/ 4763 h 176212"/>
                <a:gd name="connsiteX7" fmla="*/ 4763 w 154305"/>
                <a:gd name="connsiteY7" fmla="*/ 0 h 176212"/>
                <a:gd name="connsiteX8" fmla="*/ 41910 w 154305"/>
                <a:gd name="connsiteY8" fmla="*/ 0 h 176212"/>
                <a:gd name="connsiteX9" fmla="*/ 46672 w 154305"/>
                <a:gd name="connsiteY9" fmla="*/ 4763 h 176212"/>
                <a:gd name="connsiteX10" fmla="*/ 46672 w 154305"/>
                <a:gd name="connsiteY10" fmla="*/ 88583 h 176212"/>
                <a:gd name="connsiteX11" fmla="*/ 80010 w 154305"/>
                <a:gd name="connsiteY11" fmla="*/ 135255 h 176212"/>
                <a:gd name="connsiteX12" fmla="*/ 107632 w 154305"/>
                <a:gd name="connsiteY12" fmla="*/ 135255 h 176212"/>
                <a:gd name="connsiteX13" fmla="*/ 107632 w 154305"/>
                <a:gd name="connsiteY13" fmla="*/ 4763 h 176212"/>
                <a:gd name="connsiteX14" fmla="*/ 112395 w 154305"/>
                <a:gd name="connsiteY14" fmla="*/ 0 h 176212"/>
                <a:gd name="connsiteX15" fmla="*/ 149543 w 154305"/>
                <a:gd name="connsiteY15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305" h="176212">
                  <a:moveTo>
                    <a:pt x="149543" y="0"/>
                  </a:moveTo>
                  <a:cubicBezTo>
                    <a:pt x="152400" y="0"/>
                    <a:pt x="154305" y="1905"/>
                    <a:pt x="154305" y="4763"/>
                  </a:cubicBezTo>
                  <a:lnTo>
                    <a:pt x="154305" y="164783"/>
                  </a:lnTo>
                  <a:cubicBezTo>
                    <a:pt x="154305" y="168592"/>
                    <a:pt x="153352" y="169545"/>
                    <a:pt x="149543" y="170498"/>
                  </a:cubicBezTo>
                  <a:cubicBezTo>
                    <a:pt x="128588" y="174308"/>
                    <a:pt x="98107" y="176213"/>
                    <a:pt x="75248" y="176213"/>
                  </a:cubicBezTo>
                  <a:cubicBezTo>
                    <a:pt x="15240" y="176213"/>
                    <a:pt x="0" y="164783"/>
                    <a:pt x="0" y="10096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ubicBezTo>
                    <a:pt x="44768" y="0"/>
                    <a:pt x="46672" y="1905"/>
                    <a:pt x="46672" y="4763"/>
                  </a:cubicBezTo>
                  <a:lnTo>
                    <a:pt x="46672" y="88583"/>
                  </a:lnTo>
                  <a:cubicBezTo>
                    <a:pt x="46672" y="133350"/>
                    <a:pt x="51435" y="135255"/>
                    <a:pt x="80010" y="135255"/>
                  </a:cubicBezTo>
                  <a:lnTo>
                    <a:pt x="107632" y="135255"/>
                  </a:lnTo>
                  <a:lnTo>
                    <a:pt x="107632" y="4763"/>
                  </a:lnTo>
                  <a:cubicBezTo>
                    <a:pt x="107632" y="1905"/>
                    <a:pt x="109538" y="0"/>
                    <a:pt x="112395" y="0"/>
                  </a:cubicBezTo>
                  <a:lnTo>
                    <a:pt x="149543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BB151D-3702-3017-1B89-3C7ABB8C0382}"/>
                </a:ext>
              </a:extLst>
            </p:cNvPr>
            <p:cNvSpPr/>
            <p:nvPr/>
          </p:nvSpPr>
          <p:spPr>
            <a:xfrm>
              <a:off x="10452807" y="625708"/>
              <a:ext cx="16398" cy="74532"/>
            </a:xfrm>
            <a:custGeom>
              <a:avLst/>
              <a:gdLst>
                <a:gd name="connsiteX0" fmla="*/ 54293 w 54292"/>
                <a:gd name="connsiteY0" fmla="*/ 24830 h 246762"/>
                <a:gd name="connsiteX1" fmla="*/ 27623 w 54292"/>
                <a:gd name="connsiteY1" fmla="*/ 49595 h 246762"/>
                <a:gd name="connsiteX2" fmla="*/ 0 w 54292"/>
                <a:gd name="connsiteY2" fmla="*/ 24830 h 246762"/>
                <a:gd name="connsiteX3" fmla="*/ 27623 w 54292"/>
                <a:gd name="connsiteY3" fmla="*/ 65 h 246762"/>
                <a:gd name="connsiteX4" fmla="*/ 54293 w 54292"/>
                <a:gd name="connsiteY4" fmla="*/ 24830 h 246762"/>
                <a:gd name="connsiteX5" fmla="*/ 45720 w 54292"/>
                <a:gd name="connsiteY5" fmla="*/ 72455 h 246762"/>
                <a:gd name="connsiteX6" fmla="*/ 50483 w 54292"/>
                <a:gd name="connsiteY6" fmla="*/ 77218 h 246762"/>
                <a:gd name="connsiteX7" fmla="*/ 50483 w 54292"/>
                <a:gd name="connsiteY7" fmla="*/ 242000 h 246762"/>
                <a:gd name="connsiteX8" fmla="*/ 45720 w 54292"/>
                <a:gd name="connsiteY8" fmla="*/ 246763 h 246762"/>
                <a:gd name="connsiteX9" fmla="*/ 8573 w 54292"/>
                <a:gd name="connsiteY9" fmla="*/ 246763 h 246762"/>
                <a:gd name="connsiteX10" fmla="*/ 3810 w 54292"/>
                <a:gd name="connsiteY10" fmla="*/ 242000 h 246762"/>
                <a:gd name="connsiteX11" fmla="*/ 3810 w 54292"/>
                <a:gd name="connsiteY11" fmla="*/ 77218 h 246762"/>
                <a:gd name="connsiteX12" fmla="*/ 8573 w 54292"/>
                <a:gd name="connsiteY12" fmla="*/ 72455 h 246762"/>
                <a:gd name="connsiteX13" fmla="*/ 45720 w 54292"/>
                <a:gd name="connsiteY13" fmla="*/ 72455 h 2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92" h="246762">
                  <a:moveTo>
                    <a:pt x="54293" y="24830"/>
                  </a:moveTo>
                  <a:cubicBezTo>
                    <a:pt x="54293" y="41023"/>
                    <a:pt x="44768" y="49595"/>
                    <a:pt x="27623" y="49595"/>
                  </a:cubicBezTo>
                  <a:cubicBezTo>
                    <a:pt x="10478" y="49595"/>
                    <a:pt x="0" y="40070"/>
                    <a:pt x="0" y="24830"/>
                  </a:cubicBezTo>
                  <a:cubicBezTo>
                    <a:pt x="0" y="8638"/>
                    <a:pt x="9525" y="65"/>
                    <a:pt x="27623" y="65"/>
                  </a:cubicBezTo>
                  <a:cubicBezTo>
                    <a:pt x="44768" y="-887"/>
                    <a:pt x="54293" y="8638"/>
                    <a:pt x="54293" y="24830"/>
                  </a:cubicBezTo>
                  <a:close/>
                  <a:moveTo>
                    <a:pt x="45720" y="72455"/>
                  </a:moveTo>
                  <a:cubicBezTo>
                    <a:pt x="48578" y="72455"/>
                    <a:pt x="50483" y="74360"/>
                    <a:pt x="50483" y="77218"/>
                  </a:cubicBezTo>
                  <a:lnTo>
                    <a:pt x="50483" y="242000"/>
                  </a:lnTo>
                  <a:cubicBezTo>
                    <a:pt x="50483" y="245810"/>
                    <a:pt x="48578" y="246763"/>
                    <a:pt x="45720" y="246763"/>
                  </a:cubicBezTo>
                  <a:lnTo>
                    <a:pt x="8573" y="246763"/>
                  </a:lnTo>
                  <a:cubicBezTo>
                    <a:pt x="5715" y="246763"/>
                    <a:pt x="3810" y="244858"/>
                    <a:pt x="3810" y="242000"/>
                  </a:cubicBezTo>
                  <a:lnTo>
                    <a:pt x="3810" y="77218"/>
                  </a:lnTo>
                  <a:cubicBezTo>
                    <a:pt x="3810" y="74360"/>
                    <a:pt x="5715" y="72455"/>
                    <a:pt x="8573" y="72455"/>
                  </a:cubicBezTo>
                  <a:lnTo>
                    <a:pt x="45720" y="72455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F66765C-B7E9-C3A6-5026-1B287B90431D}"/>
                </a:ext>
              </a:extLst>
            </p:cNvPr>
            <p:cNvSpPr/>
            <p:nvPr/>
          </p:nvSpPr>
          <p:spPr>
            <a:xfrm>
              <a:off x="10479275" y="627454"/>
              <a:ext cx="14097" cy="73074"/>
            </a:xfrm>
            <a:custGeom>
              <a:avLst/>
              <a:gdLst>
                <a:gd name="connsiteX0" fmla="*/ 41910 w 46672"/>
                <a:gd name="connsiteY0" fmla="*/ 952 h 241935"/>
                <a:gd name="connsiteX1" fmla="*/ 46673 w 46672"/>
                <a:gd name="connsiteY1" fmla="*/ 5715 h 241935"/>
                <a:gd name="connsiteX2" fmla="*/ 46673 w 46672"/>
                <a:gd name="connsiteY2" fmla="*/ 237173 h 241935"/>
                <a:gd name="connsiteX3" fmla="*/ 41910 w 46672"/>
                <a:gd name="connsiteY3" fmla="*/ 241935 h 241935"/>
                <a:gd name="connsiteX4" fmla="*/ 4763 w 46672"/>
                <a:gd name="connsiteY4" fmla="*/ 241935 h 241935"/>
                <a:gd name="connsiteX5" fmla="*/ 0 w 46672"/>
                <a:gd name="connsiteY5" fmla="*/ 237173 h 241935"/>
                <a:gd name="connsiteX6" fmla="*/ 0 w 46672"/>
                <a:gd name="connsiteY6" fmla="*/ 4763 h 241935"/>
                <a:gd name="connsiteX7" fmla="*/ 4763 w 46672"/>
                <a:gd name="connsiteY7" fmla="*/ 0 h 241935"/>
                <a:gd name="connsiteX8" fmla="*/ 41910 w 46672"/>
                <a:gd name="connsiteY8" fmla="*/ 0 h 2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72" h="241935">
                  <a:moveTo>
                    <a:pt x="41910" y="952"/>
                  </a:moveTo>
                  <a:cubicBezTo>
                    <a:pt x="44768" y="952"/>
                    <a:pt x="46673" y="2858"/>
                    <a:pt x="46673" y="5715"/>
                  </a:cubicBezTo>
                  <a:lnTo>
                    <a:pt x="46673" y="237173"/>
                  </a:lnTo>
                  <a:cubicBezTo>
                    <a:pt x="46673" y="240983"/>
                    <a:pt x="44768" y="241935"/>
                    <a:pt x="41910" y="241935"/>
                  </a:cubicBezTo>
                  <a:lnTo>
                    <a:pt x="4763" y="241935"/>
                  </a:lnTo>
                  <a:cubicBezTo>
                    <a:pt x="1905" y="241935"/>
                    <a:pt x="0" y="240030"/>
                    <a:pt x="0" y="237173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BB0E0C-8245-DC03-E0D2-4E8B85EA5DB3}"/>
                </a:ext>
              </a:extLst>
            </p:cNvPr>
            <p:cNvSpPr/>
            <p:nvPr/>
          </p:nvSpPr>
          <p:spPr>
            <a:xfrm>
              <a:off x="10502578" y="627741"/>
              <a:ext cx="47181" cy="73074"/>
            </a:xfrm>
            <a:custGeom>
              <a:avLst/>
              <a:gdLst>
                <a:gd name="connsiteX0" fmla="*/ 151448 w 156210"/>
                <a:gd name="connsiteY0" fmla="*/ 0 h 241935"/>
                <a:gd name="connsiteX1" fmla="*/ 156210 w 156210"/>
                <a:gd name="connsiteY1" fmla="*/ 4763 h 241935"/>
                <a:gd name="connsiteX2" fmla="*/ 156210 w 156210"/>
                <a:gd name="connsiteY2" fmla="*/ 228600 h 241935"/>
                <a:gd name="connsiteX3" fmla="*/ 149542 w 156210"/>
                <a:gd name="connsiteY3" fmla="*/ 236220 h 241935"/>
                <a:gd name="connsiteX4" fmla="*/ 80963 w 156210"/>
                <a:gd name="connsiteY4" fmla="*/ 241935 h 241935"/>
                <a:gd name="connsiteX5" fmla="*/ 0 w 156210"/>
                <a:gd name="connsiteY5" fmla="*/ 153352 h 241935"/>
                <a:gd name="connsiteX6" fmla="*/ 71438 w 156210"/>
                <a:gd name="connsiteY6" fmla="*/ 64770 h 241935"/>
                <a:gd name="connsiteX7" fmla="*/ 109538 w 156210"/>
                <a:gd name="connsiteY7" fmla="*/ 66675 h 241935"/>
                <a:gd name="connsiteX8" fmla="*/ 109538 w 156210"/>
                <a:gd name="connsiteY8" fmla="*/ 4763 h 241935"/>
                <a:gd name="connsiteX9" fmla="*/ 114300 w 156210"/>
                <a:gd name="connsiteY9" fmla="*/ 0 h 241935"/>
                <a:gd name="connsiteX10" fmla="*/ 151448 w 156210"/>
                <a:gd name="connsiteY10" fmla="*/ 0 h 241935"/>
                <a:gd name="connsiteX11" fmla="*/ 82867 w 156210"/>
                <a:gd name="connsiteY11" fmla="*/ 104775 h 241935"/>
                <a:gd name="connsiteX12" fmla="*/ 47625 w 156210"/>
                <a:gd name="connsiteY12" fmla="*/ 153352 h 241935"/>
                <a:gd name="connsiteX13" fmla="*/ 80963 w 156210"/>
                <a:gd name="connsiteY13" fmla="*/ 201930 h 241935"/>
                <a:gd name="connsiteX14" fmla="*/ 110490 w 156210"/>
                <a:gd name="connsiteY14" fmla="*/ 200025 h 241935"/>
                <a:gd name="connsiteX15" fmla="*/ 110490 w 156210"/>
                <a:gd name="connsiteY15" fmla="*/ 104775 h 241935"/>
                <a:gd name="connsiteX16" fmla="*/ 82867 w 156210"/>
                <a:gd name="connsiteY16" fmla="*/ 104775 h 2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210" h="241935">
                  <a:moveTo>
                    <a:pt x="151448" y="0"/>
                  </a:moveTo>
                  <a:cubicBezTo>
                    <a:pt x="155257" y="0"/>
                    <a:pt x="156210" y="1905"/>
                    <a:pt x="156210" y="4763"/>
                  </a:cubicBezTo>
                  <a:lnTo>
                    <a:pt x="156210" y="228600"/>
                  </a:lnTo>
                  <a:cubicBezTo>
                    <a:pt x="156210" y="233363"/>
                    <a:pt x="153352" y="236220"/>
                    <a:pt x="149542" y="236220"/>
                  </a:cubicBezTo>
                  <a:cubicBezTo>
                    <a:pt x="123825" y="240030"/>
                    <a:pt x="102870" y="241935"/>
                    <a:pt x="80963" y="241935"/>
                  </a:cubicBezTo>
                  <a:cubicBezTo>
                    <a:pt x="15240" y="241935"/>
                    <a:pt x="0" y="223838"/>
                    <a:pt x="0" y="153352"/>
                  </a:cubicBezTo>
                  <a:cubicBezTo>
                    <a:pt x="0" y="84773"/>
                    <a:pt x="14288" y="64770"/>
                    <a:pt x="71438" y="64770"/>
                  </a:cubicBezTo>
                  <a:cubicBezTo>
                    <a:pt x="85725" y="64770"/>
                    <a:pt x="98107" y="65723"/>
                    <a:pt x="109538" y="66675"/>
                  </a:cubicBezTo>
                  <a:lnTo>
                    <a:pt x="109538" y="4763"/>
                  </a:lnTo>
                  <a:cubicBezTo>
                    <a:pt x="109538" y="952"/>
                    <a:pt x="110490" y="0"/>
                    <a:pt x="114300" y="0"/>
                  </a:cubicBezTo>
                  <a:lnTo>
                    <a:pt x="151448" y="0"/>
                  </a:lnTo>
                  <a:close/>
                  <a:moveTo>
                    <a:pt x="82867" y="104775"/>
                  </a:moveTo>
                  <a:cubicBezTo>
                    <a:pt x="51435" y="104775"/>
                    <a:pt x="47625" y="113348"/>
                    <a:pt x="47625" y="153352"/>
                  </a:cubicBezTo>
                  <a:cubicBezTo>
                    <a:pt x="47625" y="190500"/>
                    <a:pt x="50482" y="201930"/>
                    <a:pt x="80963" y="201930"/>
                  </a:cubicBezTo>
                  <a:cubicBezTo>
                    <a:pt x="88582" y="201930"/>
                    <a:pt x="101917" y="200977"/>
                    <a:pt x="110490" y="200025"/>
                  </a:cubicBezTo>
                  <a:lnTo>
                    <a:pt x="110490" y="104775"/>
                  </a:lnTo>
                  <a:lnTo>
                    <a:pt x="82867" y="104775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BE7A2C7-ED4E-8B7F-B928-75616F84E2E6}"/>
                </a:ext>
              </a:extLst>
            </p:cNvPr>
            <p:cNvSpPr/>
            <p:nvPr/>
          </p:nvSpPr>
          <p:spPr>
            <a:xfrm>
              <a:off x="10559828" y="625708"/>
              <a:ext cx="16398" cy="74532"/>
            </a:xfrm>
            <a:custGeom>
              <a:avLst/>
              <a:gdLst>
                <a:gd name="connsiteX0" fmla="*/ 54292 w 54292"/>
                <a:gd name="connsiteY0" fmla="*/ 24830 h 246762"/>
                <a:gd name="connsiteX1" fmla="*/ 27622 w 54292"/>
                <a:gd name="connsiteY1" fmla="*/ 49595 h 246762"/>
                <a:gd name="connsiteX2" fmla="*/ 0 w 54292"/>
                <a:gd name="connsiteY2" fmla="*/ 24830 h 246762"/>
                <a:gd name="connsiteX3" fmla="*/ 27622 w 54292"/>
                <a:gd name="connsiteY3" fmla="*/ 65 h 246762"/>
                <a:gd name="connsiteX4" fmla="*/ 54292 w 54292"/>
                <a:gd name="connsiteY4" fmla="*/ 24830 h 246762"/>
                <a:gd name="connsiteX5" fmla="*/ 44767 w 54292"/>
                <a:gd name="connsiteY5" fmla="*/ 72455 h 246762"/>
                <a:gd name="connsiteX6" fmla="*/ 49530 w 54292"/>
                <a:gd name="connsiteY6" fmla="*/ 77218 h 246762"/>
                <a:gd name="connsiteX7" fmla="*/ 49530 w 54292"/>
                <a:gd name="connsiteY7" fmla="*/ 242000 h 246762"/>
                <a:gd name="connsiteX8" fmla="*/ 44767 w 54292"/>
                <a:gd name="connsiteY8" fmla="*/ 246763 h 246762"/>
                <a:gd name="connsiteX9" fmla="*/ 7620 w 54292"/>
                <a:gd name="connsiteY9" fmla="*/ 246763 h 246762"/>
                <a:gd name="connsiteX10" fmla="*/ 2857 w 54292"/>
                <a:gd name="connsiteY10" fmla="*/ 242000 h 246762"/>
                <a:gd name="connsiteX11" fmla="*/ 2857 w 54292"/>
                <a:gd name="connsiteY11" fmla="*/ 77218 h 246762"/>
                <a:gd name="connsiteX12" fmla="*/ 7620 w 54292"/>
                <a:gd name="connsiteY12" fmla="*/ 72455 h 246762"/>
                <a:gd name="connsiteX13" fmla="*/ 44767 w 54292"/>
                <a:gd name="connsiteY13" fmla="*/ 72455 h 2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92" h="246762">
                  <a:moveTo>
                    <a:pt x="54292" y="24830"/>
                  </a:moveTo>
                  <a:cubicBezTo>
                    <a:pt x="54292" y="41023"/>
                    <a:pt x="44767" y="49595"/>
                    <a:pt x="27622" y="49595"/>
                  </a:cubicBezTo>
                  <a:cubicBezTo>
                    <a:pt x="10477" y="49595"/>
                    <a:pt x="0" y="40070"/>
                    <a:pt x="0" y="24830"/>
                  </a:cubicBezTo>
                  <a:cubicBezTo>
                    <a:pt x="0" y="8638"/>
                    <a:pt x="9525" y="65"/>
                    <a:pt x="27622" y="65"/>
                  </a:cubicBezTo>
                  <a:cubicBezTo>
                    <a:pt x="44767" y="-887"/>
                    <a:pt x="54292" y="8638"/>
                    <a:pt x="54292" y="24830"/>
                  </a:cubicBezTo>
                  <a:close/>
                  <a:moveTo>
                    <a:pt x="44767" y="72455"/>
                  </a:moveTo>
                  <a:cubicBezTo>
                    <a:pt x="47625" y="72455"/>
                    <a:pt x="49530" y="74360"/>
                    <a:pt x="49530" y="77218"/>
                  </a:cubicBezTo>
                  <a:lnTo>
                    <a:pt x="49530" y="242000"/>
                  </a:lnTo>
                  <a:cubicBezTo>
                    <a:pt x="49530" y="245810"/>
                    <a:pt x="47625" y="246763"/>
                    <a:pt x="44767" y="246763"/>
                  </a:cubicBezTo>
                  <a:lnTo>
                    <a:pt x="7620" y="246763"/>
                  </a:lnTo>
                  <a:cubicBezTo>
                    <a:pt x="4763" y="246763"/>
                    <a:pt x="2857" y="244858"/>
                    <a:pt x="2857" y="242000"/>
                  </a:cubicBezTo>
                  <a:lnTo>
                    <a:pt x="2857" y="77218"/>
                  </a:lnTo>
                  <a:cubicBezTo>
                    <a:pt x="2857" y="74360"/>
                    <a:pt x="4763" y="72455"/>
                    <a:pt x="7620" y="72455"/>
                  </a:cubicBezTo>
                  <a:lnTo>
                    <a:pt x="44767" y="72455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25F47B-C482-B06D-0A71-07AFBC02233B}"/>
                </a:ext>
              </a:extLst>
            </p:cNvPr>
            <p:cNvSpPr/>
            <p:nvPr/>
          </p:nvSpPr>
          <p:spPr>
            <a:xfrm>
              <a:off x="10585721" y="647017"/>
              <a:ext cx="46893" cy="53223"/>
            </a:xfrm>
            <a:custGeom>
              <a:avLst/>
              <a:gdLst>
                <a:gd name="connsiteX0" fmla="*/ 155257 w 155257"/>
                <a:gd name="connsiteY0" fmla="*/ 75247 h 176212"/>
                <a:gd name="connsiteX1" fmla="*/ 155257 w 155257"/>
                <a:gd name="connsiteY1" fmla="*/ 171450 h 176212"/>
                <a:gd name="connsiteX2" fmla="*/ 150495 w 155257"/>
                <a:gd name="connsiteY2" fmla="*/ 176213 h 176212"/>
                <a:gd name="connsiteX3" fmla="*/ 113347 w 155257"/>
                <a:gd name="connsiteY3" fmla="*/ 176213 h 176212"/>
                <a:gd name="connsiteX4" fmla="*/ 108585 w 155257"/>
                <a:gd name="connsiteY4" fmla="*/ 171450 h 176212"/>
                <a:gd name="connsiteX5" fmla="*/ 108585 w 155257"/>
                <a:gd name="connsiteY5" fmla="*/ 87630 h 176212"/>
                <a:gd name="connsiteX6" fmla="*/ 75247 w 155257"/>
                <a:gd name="connsiteY6" fmla="*/ 40957 h 176212"/>
                <a:gd name="connsiteX7" fmla="*/ 46672 w 155257"/>
                <a:gd name="connsiteY7" fmla="*/ 40957 h 176212"/>
                <a:gd name="connsiteX8" fmla="*/ 46672 w 155257"/>
                <a:gd name="connsiteY8" fmla="*/ 171450 h 176212"/>
                <a:gd name="connsiteX9" fmla="*/ 41910 w 155257"/>
                <a:gd name="connsiteY9" fmla="*/ 176213 h 176212"/>
                <a:gd name="connsiteX10" fmla="*/ 4763 w 155257"/>
                <a:gd name="connsiteY10" fmla="*/ 176213 h 176212"/>
                <a:gd name="connsiteX11" fmla="*/ 0 w 155257"/>
                <a:gd name="connsiteY11" fmla="*/ 171450 h 176212"/>
                <a:gd name="connsiteX12" fmla="*/ 0 w 155257"/>
                <a:gd name="connsiteY12" fmla="*/ 10477 h 176212"/>
                <a:gd name="connsiteX13" fmla="*/ 4763 w 155257"/>
                <a:gd name="connsiteY13" fmla="*/ 5715 h 176212"/>
                <a:gd name="connsiteX14" fmla="*/ 79057 w 155257"/>
                <a:gd name="connsiteY14" fmla="*/ 0 h 176212"/>
                <a:gd name="connsiteX15" fmla="*/ 155257 w 155257"/>
                <a:gd name="connsiteY15" fmla="*/ 75247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257" h="176212">
                  <a:moveTo>
                    <a:pt x="155257" y="75247"/>
                  </a:moveTo>
                  <a:lnTo>
                    <a:pt x="155257" y="171450"/>
                  </a:lnTo>
                  <a:cubicBezTo>
                    <a:pt x="155257" y="175260"/>
                    <a:pt x="153352" y="176213"/>
                    <a:pt x="150495" y="176213"/>
                  </a:cubicBezTo>
                  <a:lnTo>
                    <a:pt x="113347" y="176213"/>
                  </a:lnTo>
                  <a:cubicBezTo>
                    <a:pt x="110490" y="176213"/>
                    <a:pt x="108585" y="174307"/>
                    <a:pt x="108585" y="171450"/>
                  </a:cubicBezTo>
                  <a:lnTo>
                    <a:pt x="108585" y="87630"/>
                  </a:lnTo>
                  <a:cubicBezTo>
                    <a:pt x="108585" y="42863"/>
                    <a:pt x="103822" y="40957"/>
                    <a:pt x="75247" y="40957"/>
                  </a:cubicBezTo>
                  <a:lnTo>
                    <a:pt x="46672" y="40957"/>
                  </a:lnTo>
                  <a:lnTo>
                    <a:pt x="46672" y="171450"/>
                  </a:lnTo>
                  <a:cubicBezTo>
                    <a:pt x="46672" y="175260"/>
                    <a:pt x="44767" y="176213"/>
                    <a:pt x="41910" y="176213"/>
                  </a:cubicBezTo>
                  <a:lnTo>
                    <a:pt x="4763" y="176213"/>
                  </a:lnTo>
                  <a:cubicBezTo>
                    <a:pt x="1905" y="176213"/>
                    <a:pt x="0" y="174307"/>
                    <a:pt x="0" y="171450"/>
                  </a:cubicBezTo>
                  <a:lnTo>
                    <a:pt x="0" y="10477"/>
                  </a:lnTo>
                  <a:cubicBezTo>
                    <a:pt x="0" y="6667"/>
                    <a:pt x="1905" y="6667"/>
                    <a:pt x="4763" y="5715"/>
                  </a:cubicBezTo>
                  <a:cubicBezTo>
                    <a:pt x="25717" y="952"/>
                    <a:pt x="56197" y="0"/>
                    <a:pt x="79057" y="0"/>
                  </a:cubicBezTo>
                  <a:cubicBezTo>
                    <a:pt x="140017" y="952"/>
                    <a:pt x="155257" y="12382"/>
                    <a:pt x="155257" y="75247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A1F90EE-1F99-ED14-DA59-772368246FF2}"/>
                </a:ext>
              </a:extLst>
            </p:cNvPr>
            <p:cNvSpPr/>
            <p:nvPr/>
          </p:nvSpPr>
          <p:spPr>
            <a:xfrm>
              <a:off x="10642108" y="647017"/>
              <a:ext cx="46893" cy="72498"/>
            </a:xfrm>
            <a:custGeom>
              <a:avLst/>
              <a:gdLst>
                <a:gd name="connsiteX0" fmla="*/ 148590 w 155257"/>
                <a:gd name="connsiteY0" fmla="*/ 6667 h 240029"/>
                <a:gd name="connsiteX1" fmla="*/ 155257 w 155257"/>
                <a:gd name="connsiteY1" fmla="*/ 14288 h 240029"/>
                <a:gd name="connsiteX2" fmla="*/ 155257 w 155257"/>
                <a:gd name="connsiteY2" fmla="*/ 172402 h 240029"/>
                <a:gd name="connsiteX3" fmla="*/ 79057 w 155257"/>
                <a:gd name="connsiteY3" fmla="*/ 240030 h 240029"/>
                <a:gd name="connsiteX4" fmla="*/ 21907 w 155257"/>
                <a:gd name="connsiteY4" fmla="*/ 235267 h 240029"/>
                <a:gd name="connsiteX5" fmla="*/ 17145 w 155257"/>
                <a:gd name="connsiteY5" fmla="*/ 230505 h 240029"/>
                <a:gd name="connsiteX6" fmla="*/ 17145 w 155257"/>
                <a:gd name="connsiteY6" fmla="*/ 206692 h 240029"/>
                <a:gd name="connsiteX7" fmla="*/ 21907 w 155257"/>
                <a:gd name="connsiteY7" fmla="*/ 201930 h 240029"/>
                <a:gd name="connsiteX8" fmla="*/ 75248 w 155257"/>
                <a:gd name="connsiteY8" fmla="*/ 201930 h 240029"/>
                <a:gd name="connsiteX9" fmla="*/ 109538 w 155257"/>
                <a:gd name="connsiteY9" fmla="*/ 175260 h 240029"/>
                <a:gd name="connsiteX10" fmla="*/ 109538 w 155257"/>
                <a:gd name="connsiteY10" fmla="*/ 173355 h 240029"/>
                <a:gd name="connsiteX11" fmla="*/ 71438 w 155257"/>
                <a:gd name="connsiteY11" fmla="*/ 177165 h 240029"/>
                <a:gd name="connsiteX12" fmla="*/ 0 w 155257"/>
                <a:gd name="connsiteY12" fmla="*/ 85725 h 240029"/>
                <a:gd name="connsiteX13" fmla="*/ 80963 w 155257"/>
                <a:gd name="connsiteY13" fmla="*/ 0 h 240029"/>
                <a:gd name="connsiteX14" fmla="*/ 148590 w 155257"/>
                <a:gd name="connsiteY14" fmla="*/ 6667 h 240029"/>
                <a:gd name="connsiteX15" fmla="*/ 78105 w 155257"/>
                <a:gd name="connsiteY15" fmla="*/ 40957 h 240029"/>
                <a:gd name="connsiteX16" fmla="*/ 44767 w 155257"/>
                <a:gd name="connsiteY16" fmla="*/ 89535 h 240029"/>
                <a:gd name="connsiteX17" fmla="*/ 80963 w 155257"/>
                <a:gd name="connsiteY17" fmla="*/ 138113 h 240029"/>
                <a:gd name="connsiteX18" fmla="*/ 108585 w 155257"/>
                <a:gd name="connsiteY18" fmla="*/ 136207 h 240029"/>
                <a:gd name="connsiteX19" fmla="*/ 108585 w 155257"/>
                <a:gd name="connsiteY19" fmla="*/ 40957 h 240029"/>
                <a:gd name="connsiteX20" fmla="*/ 78105 w 155257"/>
                <a:gd name="connsiteY20" fmla="*/ 40957 h 2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257" h="240029">
                  <a:moveTo>
                    <a:pt x="148590" y="6667"/>
                  </a:moveTo>
                  <a:cubicBezTo>
                    <a:pt x="152400" y="7620"/>
                    <a:pt x="155257" y="10477"/>
                    <a:pt x="155257" y="14288"/>
                  </a:cubicBezTo>
                  <a:lnTo>
                    <a:pt x="155257" y="172402"/>
                  </a:lnTo>
                  <a:cubicBezTo>
                    <a:pt x="155257" y="219075"/>
                    <a:pt x="145732" y="240030"/>
                    <a:pt x="79057" y="240030"/>
                  </a:cubicBezTo>
                  <a:cubicBezTo>
                    <a:pt x="60007" y="240030"/>
                    <a:pt x="40005" y="239077"/>
                    <a:pt x="21907" y="235267"/>
                  </a:cubicBezTo>
                  <a:cubicBezTo>
                    <a:pt x="19050" y="235267"/>
                    <a:pt x="17145" y="233363"/>
                    <a:pt x="17145" y="230505"/>
                  </a:cubicBezTo>
                  <a:lnTo>
                    <a:pt x="17145" y="206692"/>
                  </a:lnTo>
                  <a:cubicBezTo>
                    <a:pt x="17145" y="202882"/>
                    <a:pt x="18098" y="201930"/>
                    <a:pt x="21907" y="201930"/>
                  </a:cubicBezTo>
                  <a:lnTo>
                    <a:pt x="75248" y="201930"/>
                  </a:lnTo>
                  <a:cubicBezTo>
                    <a:pt x="102870" y="201930"/>
                    <a:pt x="109538" y="195263"/>
                    <a:pt x="109538" y="175260"/>
                  </a:cubicBezTo>
                  <a:lnTo>
                    <a:pt x="109538" y="173355"/>
                  </a:lnTo>
                  <a:cubicBezTo>
                    <a:pt x="96202" y="176213"/>
                    <a:pt x="84773" y="177165"/>
                    <a:pt x="71438" y="177165"/>
                  </a:cubicBezTo>
                  <a:cubicBezTo>
                    <a:pt x="15240" y="177165"/>
                    <a:pt x="0" y="157163"/>
                    <a:pt x="0" y="85725"/>
                  </a:cubicBezTo>
                  <a:cubicBezTo>
                    <a:pt x="0" y="18097"/>
                    <a:pt x="15240" y="0"/>
                    <a:pt x="80963" y="0"/>
                  </a:cubicBezTo>
                  <a:cubicBezTo>
                    <a:pt x="104775" y="952"/>
                    <a:pt x="130492" y="2857"/>
                    <a:pt x="148590" y="6667"/>
                  </a:cubicBezTo>
                  <a:close/>
                  <a:moveTo>
                    <a:pt x="78105" y="40957"/>
                  </a:moveTo>
                  <a:cubicBezTo>
                    <a:pt x="47625" y="40957"/>
                    <a:pt x="44767" y="52388"/>
                    <a:pt x="44767" y="89535"/>
                  </a:cubicBezTo>
                  <a:cubicBezTo>
                    <a:pt x="44767" y="129540"/>
                    <a:pt x="49530" y="138113"/>
                    <a:pt x="80963" y="138113"/>
                  </a:cubicBezTo>
                  <a:cubicBezTo>
                    <a:pt x="88582" y="138113"/>
                    <a:pt x="100013" y="138113"/>
                    <a:pt x="108585" y="136207"/>
                  </a:cubicBezTo>
                  <a:lnTo>
                    <a:pt x="108585" y="40957"/>
                  </a:lnTo>
                  <a:lnTo>
                    <a:pt x="78105" y="40957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1D1C4E-4A08-7E4B-EE59-441DB7935806}"/>
                </a:ext>
              </a:extLst>
            </p:cNvPr>
            <p:cNvSpPr/>
            <p:nvPr/>
          </p:nvSpPr>
          <p:spPr>
            <a:xfrm>
              <a:off x="10716907" y="647017"/>
              <a:ext cx="44880" cy="53798"/>
            </a:xfrm>
            <a:custGeom>
              <a:avLst/>
              <a:gdLst>
                <a:gd name="connsiteX0" fmla="*/ 148590 w 148590"/>
                <a:gd name="connsiteY0" fmla="*/ 54292 h 178117"/>
                <a:gd name="connsiteX1" fmla="*/ 148590 w 148590"/>
                <a:gd name="connsiteY1" fmla="*/ 161925 h 178117"/>
                <a:gd name="connsiteX2" fmla="*/ 141923 w 148590"/>
                <a:gd name="connsiteY2" fmla="*/ 171450 h 178117"/>
                <a:gd name="connsiteX3" fmla="*/ 71438 w 148590"/>
                <a:gd name="connsiteY3" fmla="*/ 178117 h 178117"/>
                <a:gd name="connsiteX4" fmla="*/ 0 w 148590"/>
                <a:gd name="connsiteY4" fmla="*/ 124777 h 178117"/>
                <a:gd name="connsiteX5" fmla="*/ 63818 w 148590"/>
                <a:gd name="connsiteY5" fmla="*/ 73342 h 178117"/>
                <a:gd name="connsiteX6" fmla="*/ 102870 w 148590"/>
                <a:gd name="connsiteY6" fmla="*/ 73342 h 178117"/>
                <a:gd name="connsiteX7" fmla="*/ 102870 w 148590"/>
                <a:gd name="connsiteY7" fmla="*/ 61913 h 178117"/>
                <a:gd name="connsiteX8" fmla="*/ 73343 w 148590"/>
                <a:gd name="connsiteY8" fmla="*/ 40005 h 178117"/>
                <a:gd name="connsiteX9" fmla="*/ 17145 w 148590"/>
                <a:gd name="connsiteY9" fmla="*/ 40005 h 178117"/>
                <a:gd name="connsiteX10" fmla="*/ 12383 w 148590"/>
                <a:gd name="connsiteY10" fmla="*/ 35242 h 178117"/>
                <a:gd name="connsiteX11" fmla="*/ 12383 w 148590"/>
                <a:gd name="connsiteY11" fmla="*/ 9525 h 178117"/>
                <a:gd name="connsiteX12" fmla="*/ 17145 w 148590"/>
                <a:gd name="connsiteY12" fmla="*/ 4763 h 178117"/>
                <a:gd name="connsiteX13" fmla="*/ 73343 w 148590"/>
                <a:gd name="connsiteY13" fmla="*/ 0 h 178117"/>
                <a:gd name="connsiteX14" fmla="*/ 148590 w 148590"/>
                <a:gd name="connsiteY14" fmla="*/ 54292 h 178117"/>
                <a:gd name="connsiteX15" fmla="*/ 66675 w 148590"/>
                <a:gd name="connsiteY15" fmla="*/ 102870 h 178117"/>
                <a:gd name="connsiteX16" fmla="*/ 44768 w 148590"/>
                <a:gd name="connsiteY16" fmla="*/ 121920 h 178117"/>
                <a:gd name="connsiteX17" fmla="*/ 71438 w 148590"/>
                <a:gd name="connsiteY17" fmla="*/ 140970 h 178117"/>
                <a:gd name="connsiteX18" fmla="*/ 102870 w 148590"/>
                <a:gd name="connsiteY18" fmla="*/ 138113 h 178117"/>
                <a:gd name="connsiteX19" fmla="*/ 102870 w 148590"/>
                <a:gd name="connsiteY19" fmla="*/ 103822 h 178117"/>
                <a:gd name="connsiteX20" fmla="*/ 66675 w 148590"/>
                <a:gd name="connsiteY20" fmla="*/ 103822 h 17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590" h="178117">
                  <a:moveTo>
                    <a:pt x="148590" y="54292"/>
                  </a:moveTo>
                  <a:lnTo>
                    <a:pt x="148590" y="161925"/>
                  </a:lnTo>
                  <a:cubicBezTo>
                    <a:pt x="148590" y="166688"/>
                    <a:pt x="147638" y="169545"/>
                    <a:pt x="141923" y="171450"/>
                  </a:cubicBezTo>
                  <a:cubicBezTo>
                    <a:pt x="120015" y="176213"/>
                    <a:pt x="92393" y="178117"/>
                    <a:pt x="71438" y="178117"/>
                  </a:cubicBezTo>
                  <a:cubicBezTo>
                    <a:pt x="24765" y="178117"/>
                    <a:pt x="0" y="173355"/>
                    <a:pt x="0" y="124777"/>
                  </a:cubicBezTo>
                  <a:cubicBezTo>
                    <a:pt x="953" y="82867"/>
                    <a:pt x="22860" y="73342"/>
                    <a:pt x="63818" y="73342"/>
                  </a:cubicBezTo>
                  <a:lnTo>
                    <a:pt x="102870" y="73342"/>
                  </a:lnTo>
                  <a:lnTo>
                    <a:pt x="102870" y="61913"/>
                  </a:lnTo>
                  <a:cubicBezTo>
                    <a:pt x="102870" y="46672"/>
                    <a:pt x="93345" y="40005"/>
                    <a:pt x="73343" y="40005"/>
                  </a:cubicBezTo>
                  <a:lnTo>
                    <a:pt x="17145" y="40005"/>
                  </a:lnTo>
                  <a:cubicBezTo>
                    <a:pt x="13335" y="40005"/>
                    <a:pt x="12383" y="39052"/>
                    <a:pt x="12383" y="35242"/>
                  </a:cubicBezTo>
                  <a:lnTo>
                    <a:pt x="12383" y="9525"/>
                  </a:lnTo>
                  <a:cubicBezTo>
                    <a:pt x="12383" y="5715"/>
                    <a:pt x="13335" y="4763"/>
                    <a:pt x="17145" y="4763"/>
                  </a:cubicBezTo>
                  <a:cubicBezTo>
                    <a:pt x="36195" y="952"/>
                    <a:pt x="54293" y="0"/>
                    <a:pt x="73343" y="0"/>
                  </a:cubicBezTo>
                  <a:cubicBezTo>
                    <a:pt x="135255" y="952"/>
                    <a:pt x="148590" y="20955"/>
                    <a:pt x="148590" y="54292"/>
                  </a:cubicBezTo>
                  <a:close/>
                  <a:moveTo>
                    <a:pt x="66675" y="102870"/>
                  </a:moveTo>
                  <a:cubicBezTo>
                    <a:pt x="50483" y="102870"/>
                    <a:pt x="44768" y="108585"/>
                    <a:pt x="44768" y="121920"/>
                  </a:cubicBezTo>
                  <a:cubicBezTo>
                    <a:pt x="44768" y="137160"/>
                    <a:pt x="51435" y="140970"/>
                    <a:pt x="71438" y="140970"/>
                  </a:cubicBezTo>
                  <a:cubicBezTo>
                    <a:pt x="78105" y="140970"/>
                    <a:pt x="93345" y="140017"/>
                    <a:pt x="102870" y="138113"/>
                  </a:cubicBezTo>
                  <a:lnTo>
                    <a:pt x="102870" y="103822"/>
                  </a:lnTo>
                  <a:lnTo>
                    <a:pt x="66675" y="103822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9A9689B-3F8B-16CA-90D0-6EAE5CD71F7F}"/>
                </a:ext>
              </a:extLst>
            </p:cNvPr>
            <p:cNvSpPr/>
            <p:nvPr/>
          </p:nvSpPr>
          <p:spPr>
            <a:xfrm>
              <a:off x="10787679" y="627166"/>
              <a:ext cx="36249" cy="73074"/>
            </a:xfrm>
            <a:custGeom>
              <a:avLst/>
              <a:gdLst>
                <a:gd name="connsiteX0" fmla="*/ 115253 w 120015"/>
                <a:gd name="connsiteY0" fmla="*/ 2857 h 241935"/>
                <a:gd name="connsiteX1" fmla="*/ 120015 w 120015"/>
                <a:gd name="connsiteY1" fmla="*/ 8573 h 241935"/>
                <a:gd name="connsiteX2" fmla="*/ 120015 w 120015"/>
                <a:gd name="connsiteY2" fmla="*/ 34290 h 241935"/>
                <a:gd name="connsiteX3" fmla="*/ 114300 w 120015"/>
                <a:gd name="connsiteY3" fmla="*/ 39052 h 241935"/>
                <a:gd name="connsiteX4" fmla="*/ 89535 w 120015"/>
                <a:gd name="connsiteY4" fmla="*/ 39052 h 241935"/>
                <a:gd name="connsiteX5" fmla="*/ 72390 w 120015"/>
                <a:gd name="connsiteY5" fmla="*/ 51435 h 241935"/>
                <a:gd name="connsiteX6" fmla="*/ 72390 w 120015"/>
                <a:gd name="connsiteY6" fmla="*/ 67627 h 241935"/>
                <a:gd name="connsiteX7" fmla="*/ 110490 w 120015"/>
                <a:gd name="connsiteY7" fmla="*/ 67627 h 241935"/>
                <a:gd name="connsiteX8" fmla="*/ 114300 w 120015"/>
                <a:gd name="connsiteY8" fmla="*/ 73342 h 241935"/>
                <a:gd name="connsiteX9" fmla="*/ 109538 w 120015"/>
                <a:gd name="connsiteY9" fmla="*/ 99060 h 241935"/>
                <a:gd name="connsiteX10" fmla="*/ 103822 w 120015"/>
                <a:gd name="connsiteY10" fmla="*/ 103823 h 241935"/>
                <a:gd name="connsiteX11" fmla="*/ 72390 w 120015"/>
                <a:gd name="connsiteY11" fmla="*/ 103823 h 241935"/>
                <a:gd name="connsiteX12" fmla="*/ 72390 w 120015"/>
                <a:gd name="connsiteY12" fmla="*/ 237173 h 241935"/>
                <a:gd name="connsiteX13" fmla="*/ 67628 w 120015"/>
                <a:gd name="connsiteY13" fmla="*/ 241935 h 241935"/>
                <a:gd name="connsiteX14" fmla="*/ 30480 w 120015"/>
                <a:gd name="connsiteY14" fmla="*/ 241935 h 241935"/>
                <a:gd name="connsiteX15" fmla="*/ 25717 w 120015"/>
                <a:gd name="connsiteY15" fmla="*/ 237173 h 241935"/>
                <a:gd name="connsiteX16" fmla="*/ 25717 w 120015"/>
                <a:gd name="connsiteY16" fmla="*/ 103823 h 241935"/>
                <a:gd name="connsiteX17" fmla="*/ 5715 w 120015"/>
                <a:gd name="connsiteY17" fmla="*/ 103823 h 241935"/>
                <a:gd name="connsiteX18" fmla="*/ 0 w 120015"/>
                <a:gd name="connsiteY18" fmla="*/ 99060 h 241935"/>
                <a:gd name="connsiteX19" fmla="*/ 0 w 120015"/>
                <a:gd name="connsiteY19" fmla="*/ 72390 h 241935"/>
                <a:gd name="connsiteX20" fmla="*/ 5715 w 120015"/>
                <a:gd name="connsiteY20" fmla="*/ 67627 h 241935"/>
                <a:gd name="connsiteX21" fmla="*/ 25717 w 120015"/>
                <a:gd name="connsiteY21" fmla="*/ 67627 h 241935"/>
                <a:gd name="connsiteX22" fmla="*/ 25717 w 120015"/>
                <a:gd name="connsiteY22" fmla="*/ 43815 h 241935"/>
                <a:gd name="connsiteX23" fmla="*/ 80010 w 120015"/>
                <a:gd name="connsiteY23" fmla="*/ 0 h 241935"/>
                <a:gd name="connsiteX24" fmla="*/ 115253 w 120015"/>
                <a:gd name="connsiteY24" fmla="*/ 2857 h 2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015" h="241935">
                  <a:moveTo>
                    <a:pt x="115253" y="2857"/>
                  </a:moveTo>
                  <a:cubicBezTo>
                    <a:pt x="119063" y="3810"/>
                    <a:pt x="120015" y="4763"/>
                    <a:pt x="120015" y="8573"/>
                  </a:cubicBezTo>
                  <a:lnTo>
                    <a:pt x="120015" y="34290"/>
                  </a:lnTo>
                  <a:cubicBezTo>
                    <a:pt x="120015" y="38100"/>
                    <a:pt x="118110" y="39052"/>
                    <a:pt x="114300" y="39052"/>
                  </a:cubicBezTo>
                  <a:lnTo>
                    <a:pt x="89535" y="39052"/>
                  </a:lnTo>
                  <a:cubicBezTo>
                    <a:pt x="77153" y="39052"/>
                    <a:pt x="72390" y="40957"/>
                    <a:pt x="72390" y="51435"/>
                  </a:cubicBezTo>
                  <a:lnTo>
                    <a:pt x="72390" y="67627"/>
                  </a:lnTo>
                  <a:lnTo>
                    <a:pt x="110490" y="67627"/>
                  </a:lnTo>
                  <a:cubicBezTo>
                    <a:pt x="114300" y="67627"/>
                    <a:pt x="115253" y="69532"/>
                    <a:pt x="114300" y="73342"/>
                  </a:cubicBezTo>
                  <a:lnTo>
                    <a:pt x="109538" y="99060"/>
                  </a:lnTo>
                  <a:cubicBezTo>
                    <a:pt x="108585" y="101917"/>
                    <a:pt x="106680" y="103823"/>
                    <a:pt x="103822" y="103823"/>
                  </a:cubicBezTo>
                  <a:lnTo>
                    <a:pt x="72390" y="103823"/>
                  </a:lnTo>
                  <a:lnTo>
                    <a:pt x="72390" y="237173"/>
                  </a:lnTo>
                  <a:cubicBezTo>
                    <a:pt x="72390" y="240982"/>
                    <a:pt x="70485" y="241935"/>
                    <a:pt x="67628" y="241935"/>
                  </a:cubicBezTo>
                  <a:lnTo>
                    <a:pt x="30480" y="241935"/>
                  </a:lnTo>
                  <a:cubicBezTo>
                    <a:pt x="27622" y="241935"/>
                    <a:pt x="25717" y="240030"/>
                    <a:pt x="25717" y="237173"/>
                  </a:cubicBezTo>
                  <a:lnTo>
                    <a:pt x="25717" y="103823"/>
                  </a:lnTo>
                  <a:lnTo>
                    <a:pt x="5715" y="103823"/>
                  </a:lnTo>
                  <a:cubicBezTo>
                    <a:pt x="1905" y="103823"/>
                    <a:pt x="0" y="101917"/>
                    <a:pt x="0" y="99060"/>
                  </a:cubicBezTo>
                  <a:lnTo>
                    <a:pt x="0" y="72390"/>
                  </a:lnTo>
                  <a:cubicBezTo>
                    <a:pt x="0" y="69532"/>
                    <a:pt x="1905" y="67627"/>
                    <a:pt x="5715" y="67627"/>
                  </a:cubicBezTo>
                  <a:lnTo>
                    <a:pt x="25717" y="67627"/>
                  </a:lnTo>
                  <a:lnTo>
                    <a:pt x="25717" y="43815"/>
                  </a:lnTo>
                  <a:cubicBezTo>
                    <a:pt x="25717" y="4763"/>
                    <a:pt x="52388" y="0"/>
                    <a:pt x="80010" y="0"/>
                  </a:cubicBezTo>
                  <a:cubicBezTo>
                    <a:pt x="91440" y="0"/>
                    <a:pt x="103822" y="952"/>
                    <a:pt x="115253" y="2857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6C9E2C3-5141-D356-2D45-B8ABE7B892B4}"/>
                </a:ext>
              </a:extLst>
            </p:cNvPr>
            <p:cNvSpPr/>
            <p:nvPr/>
          </p:nvSpPr>
          <p:spPr>
            <a:xfrm>
              <a:off x="10828531" y="647592"/>
              <a:ext cx="46606" cy="53223"/>
            </a:xfrm>
            <a:custGeom>
              <a:avLst/>
              <a:gdLst>
                <a:gd name="connsiteX0" fmla="*/ 149542 w 154304"/>
                <a:gd name="connsiteY0" fmla="*/ 0 h 176212"/>
                <a:gd name="connsiteX1" fmla="*/ 154305 w 154304"/>
                <a:gd name="connsiteY1" fmla="*/ 4763 h 176212"/>
                <a:gd name="connsiteX2" fmla="*/ 154305 w 154304"/>
                <a:gd name="connsiteY2" fmla="*/ 164783 h 176212"/>
                <a:gd name="connsiteX3" fmla="*/ 149542 w 154304"/>
                <a:gd name="connsiteY3" fmla="*/ 170498 h 176212"/>
                <a:gd name="connsiteX4" fmla="*/ 75248 w 154304"/>
                <a:gd name="connsiteY4" fmla="*/ 176213 h 176212"/>
                <a:gd name="connsiteX5" fmla="*/ 0 w 154304"/>
                <a:gd name="connsiteY5" fmla="*/ 100965 h 176212"/>
                <a:gd name="connsiteX6" fmla="*/ 0 w 154304"/>
                <a:gd name="connsiteY6" fmla="*/ 4763 h 176212"/>
                <a:gd name="connsiteX7" fmla="*/ 4763 w 154304"/>
                <a:gd name="connsiteY7" fmla="*/ 0 h 176212"/>
                <a:gd name="connsiteX8" fmla="*/ 41910 w 154304"/>
                <a:gd name="connsiteY8" fmla="*/ 0 h 176212"/>
                <a:gd name="connsiteX9" fmla="*/ 46673 w 154304"/>
                <a:gd name="connsiteY9" fmla="*/ 4763 h 176212"/>
                <a:gd name="connsiteX10" fmla="*/ 46673 w 154304"/>
                <a:gd name="connsiteY10" fmla="*/ 88583 h 176212"/>
                <a:gd name="connsiteX11" fmla="*/ 80010 w 154304"/>
                <a:gd name="connsiteY11" fmla="*/ 135255 h 176212"/>
                <a:gd name="connsiteX12" fmla="*/ 107633 w 154304"/>
                <a:gd name="connsiteY12" fmla="*/ 135255 h 176212"/>
                <a:gd name="connsiteX13" fmla="*/ 107633 w 154304"/>
                <a:gd name="connsiteY13" fmla="*/ 4763 h 176212"/>
                <a:gd name="connsiteX14" fmla="*/ 112395 w 154304"/>
                <a:gd name="connsiteY14" fmla="*/ 0 h 176212"/>
                <a:gd name="connsiteX15" fmla="*/ 149542 w 154304"/>
                <a:gd name="connsiteY15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304" h="176212">
                  <a:moveTo>
                    <a:pt x="149542" y="0"/>
                  </a:moveTo>
                  <a:cubicBezTo>
                    <a:pt x="152400" y="0"/>
                    <a:pt x="154305" y="1905"/>
                    <a:pt x="154305" y="4763"/>
                  </a:cubicBezTo>
                  <a:lnTo>
                    <a:pt x="154305" y="164783"/>
                  </a:lnTo>
                  <a:cubicBezTo>
                    <a:pt x="154305" y="168592"/>
                    <a:pt x="153353" y="169545"/>
                    <a:pt x="149542" y="170498"/>
                  </a:cubicBezTo>
                  <a:cubicBezTo>
                    <a:pt x="128588" y="174308"/>
                    <a:pt x="98108" y="176213"/>
                    <a:pt x="75248" y="176213"/>
                  </a:cubicBezTo>
                  <a:cubicBezTo>
                    <a:pt x="15240" y="176213"/>
                    <a:pt x="0" y="164783"/>
                    <a:pt x="0" y="10096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ubicBezTo>
                    <a:pt x="44767" y="0"/>
                    <a:pt x="46673" y="1905"/>
                    <a:pt x="46673" y="4763"/>
                  </a:cubicBezTo>
                  <a:lnTo>
                    <a:pt x="46673" y="88583"/>
                  </a:lnTo>
                  <a:cubicBezTo>
                    <a:pt x="46673" y="133350"/>
                    <a:pt x="51435" y="135255"/>
                    <a:pt x="80010" y="135255"/>
                  </a:cubicBezTo>
                  <a:lnTo>
                    <a:pt x="107633" y="135255"/>
                  </a:lnTo>
                  <a:lnTo>
                    <a:pt x="107633" y="4763"/>
                  </a:lnTo>
                  <a:cubicBezTo>
                    <a:pt x="107633" y="1905"/>
                    <a:pt x="109538" y="0"/>
                    <a:pt x="112395" y="0"/>
                  </a:cubicBezTo>
                  <a:lnTo>
                    <a:pt x="149542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58046B0-6954-CCCD-29AD-64739DFF564B}"/>
                </a:ext>
              </a:extLst>
            </p:cNvPr>
            <p:cNvSpPr/>
            <p:nvPr/>
          </p:nvSpPr>
          <p:spPr>
            <a:xfrm>
              <a:off x="10882330" y="633134"/>
              <a:ext cx="31934" cy="67968"/>
            </a:xfrm>
            <a:custGeom>
              <a:avLst/>
              <a:gdLst>
                <a:gd name="connsiteX0" fmla="*/ 64770 w 105727"/>
                <a:gd name="connsiteY0" fmla="*/ 243 h 225032"/>
                <a:gd name="connsiteX1" fmla="*/ 69533 w 105727"/>
                <a:gd name="connsiteY1" fmla="*/ 5005 h 225032"/>
                <a:gd name="connsiteX2" fmla="*/ 69533 w 105727"/>
                <a:gd name="connsiteY2" fmla="*/ 49773 h 225032"/>
                <a:gd name="connsiteX3" fmla="*/ 98108 w 105727"/>
                <a:gd name="connsiteY3" fmla="*/ 49773 h 225032"/>
                <a:gd name="connsiteX4" fmla="*/ 103823 w 105727"/>
                <a:gd name="connsiteY4" fmla="*/ 54535 h 225032"/>
                <a:gd name="connsiteX5" fmla="*/ 103823 w 105727"/>
                <a:gd name="connsiteY5" fmla="*/ 79300 h 225032"/>
                <a:gd name="connsiteX6" fmla="*/ 98108 w 105727"/>
                <a:gd name="connsiteY6" fmla="*/ 84063 h 225032"/>
                <a:gd name="connsiteX7" fmla="*/ 69533 w 105727"/>
                <a:gd name="connsiteY7" fmla="*/ 84063 h 225032"/>
                <a:gd name="connsiteX8" fmla="*/ 69533 w 105727"/>
                <a:gd name="connsiteY8" fmla="*/ 168835 h 225032"/>
                <a:gd name="connsiteX9" fmla="*/ 87630 w 105727"/>
                <a:gd name="connsiteY9" fmla="*/ 185028 h 225032"/>
                <a:gd name="connsiteX10" fmla="*/ 100013 w 105727"/>
                <a:gd name="connsiteY10" fmla="*/ 185028 h 225032"/>
                <a:gd name="connsiteX11" fmla="*/ 105728 w 105727"/>
                <a:gd name="connsiteY11" fmla="*/ 189790 h 225032"/>
                <a:gd name="connsiteX12" fmla="*/ 105728 w 105727"/>
                <a:gd name="connsiteY12" fmla="*/ 216460 h 225032"/>
                <a:gd name="connsiteX13" fmla="*/ 100965 w 105727"/>
                <a:gd name="connsiteY13" fmla="*/ 222175 h 225032"/>
                <a:gd name="connsiteX14" fmla="*/ 74295 w 105727"/>
                <a:gd name="connsiteY14" fmla="*/ 225033 h 225032"/>
                <a:gd name="connsiteX15" fmla="*/ 22860 w 105727"/>
                <a:gd name="connsiteY15" fmla="*/ 185028 h 225032"/>
                <a:gd name="connsiteX16" fmla="*/ 22860 w 105727"/>
                <a:gd name="connsiteY16" fmla="*/ 83110 h 225032"/>
                <a:gd name="connsiteX17" fmla="*/ 4763 w 105727"/>
                <a:gd name="connsiteY17" fmla="*/ 83110 h 225032"/>
                <a:gd name="connsiteX18" fmla="*/ 0 w 105727"/>
                <a:gd name="connsiteY18" fmla="*/ 78348 h 225032"/>
                <a:gd name="connsiteX19" fmla="*/ 0 w 105727"/>
                <a:gd name="connsiteY19" fmla="*/ 53583 h 225032"/>
                <a:gd name="connsiteX20" fmla="*/ 4763 w 105727"/>
                <a:gd name="connsiteY20" fmla="*/ 48820 h 225032"/>
                <a:gd name="connsiteX21" fmla="*/ 22860 w 105727"/>
                <a:gd name="connsiteY21" fmla="*/ 48820 h 225032"/>
                <a:gd name="connsiteX22" fmla="*/ 22860 w 105727"/>
                <a:gd name="connsiteY22" fmla="*/ 14530 h 225032"/>
                <a:gd name="connsiteX23" fmla="*/ 27623 w 105727"/>
                <a:gd name="connsiteY23" fmla="*/ 9768 h 225032"/>
                <a:gd name="connsiteX24" fmla="*/ 64770 w 105727"/>
                <a:gd name="connsiteY24" fmla="*/ 243 h 22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727" h="225032">
                  <a:moveTo>
                    <a:pt x="64770" y="243"/>
                  </a:moveTo>
                  <a:cubicBezTo>
                    <a:pt x="67628" y="-710"/>
                    <a:pt x="69533" y="1195"/>
                    <a:pt x="69533" y="5005"/>
                  </a:cubicBezTo>
                  <a:lnTo>
                    <a:pt x="69533" y="49773"/>
                  </a:lnTo>
                  <a:lnTo>
                    <a:pt x="98108" y="49773"/>
                  </a:lnTo>
                  <a:cubicBezTo>
                    <a:pt x="101918" y="49773"/>
                    <a:pt x="103823" y="51678"/>
                    <a:pt x="103823" y="54535"/>
                  </a:cubicBezTo>
                  <a:lnTo>
                    <a:pt x="103823" y="79300"/>
                  </a:lnTo>
                  <a:cubicBezTo>
                    <a:pt x="103823" y="82158"/>
                    <a:pt x="101918" y="84063"/>
                    <a:pt x="98108" y="84063"/>
                  </a:cubicBezTo>
                  <a:lnTo>
                    <a:pt x="69533" y="84063"/>
                  </a:lnTo>
                  <a:lnTo>
                    <a:pt x="69533" y="168835"/>
                  </a:lnTo>
                  <a:cubicBezTo>
                    <a:pt x="69533" y="182170"/>
                    <a:pt x="74295" y="185028"/>
                    <a:pt x="87630" y="185028"/>
                  </a:cubicBezTo>
                  <a:lnTo>
                    <a:pt x="100013" y="185028"/>
                  </a:lnTo>
                  <a:cubicBezTo>
                    <a:pt x="103823" y="185028"/>
                    <a:pt x="105728" y="185980"/>
                    <a:pt x="105728" y="189790"/>
                  </a:cubicBezTo>
                  <a:lnTo>
                    <a:pt x="105728" y="216460"/>
                  </a:lnTo>
                  <a:cubicBezTo>
                    <a:pt x="105728" y="220270"/>
                    <a:pt x="103823" y="222175"/>
                    <a:pt x="100965" y="222175"/>
                  </a:cubicBezTo>
                  <a:cubicBezTo>
                    <a:pt x="90488" y="224080"/>
                    <a:pt x="80963" y="225033"/>
                    <a:pt x="74295" y="225033"/>
                  </a:cubicBezTo>
                  <a:cubicBezTo>
                    <a:pt x="47625" y="225033"/>
                    <a:pt x="22860" y="224080"/>
                    <a:pt x="22860" y="185028"/>
                  </a:cubicBezTo>
                  <a:lnTo>
                    <a:pt x="22860" y="83110"/>
                  </a:lnTo>
                  <a:lnTo>
                    <a:pt x="4763" y="83110"/>
                  </a:lnTo>
                  <a:cubicBezTo>
                    <a:pt x="953" y="83110"/>
                    <a:pt x="0" y="81205"/>
                    <a:pt x="0" y="78348"/>
                  </a:cubicBezTo>
                  <a:lnTo>
                    <a:pt x="0" y="53583"/>
                  </a:lnTo>
                  <a:cubicBezTo>
                    <a:pt x="0" y="50725"/>
                    <a:pt x="1905" y="48820"/>
                    <a:pt x="4763" y="48820"/>
                  </a:cubicBezTo>
                  <a:lnTo>
                    <a:pt x="22860" y="48820"/>
                  </a:lnTo>
                  <a:lnTo>
                    <a:pt x="22860" y="14530"/>
                  </a:lnTo>
                  <a:cubicBezTo>
                    <a:pt x="22860" y="11673"/>
                    <a:pt x="23813" y="9768"/>
                    <a:pt x="27623" y="9768"/>
                  </a:cubicBezTo>
                  <a:lnTo>
                    <a:pt x="64770" y="243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78702D-9A87-8C17-1EA0-6578B0AE128E}"/>
                </a:ext>
              </a:extLst>
            </p:cNvPr>
            <p:cNvSpPr/>
            <p:nvPr/>
          </p:nvSpPr>
          <p:spPr>
            <a:xfrm>
              <a:off x="10921456" y="647592"/>
              <a:ext cx="46606" cy="53223"/>
            </a:xfrm>
            <a:custGeom>
              <a:avLst/>
              <a:gdLst>
                <a:gd name="connsiteX0" fmla="*/ 149542 w 154304"/>
                <a:gd name="connsiteY0" fmla="*/ 0 h 176212"/>
                <a:gd name="connsiteX1" fmla="*/ 154305 w 154304"/>
                <a:gd name="connsiteY1" fmla="*/ 4763 h 176212"/>
                <a:gd name="connsiteX2" fmla="*/ 154305 w 154304"/>
                <a:gd name="connsiteY2" fmla="*/ 164783 h 176212"/>
                <a:gd name="connsiteX3" fmla="*/ 149542 w 154304"/>
                <a:gd name="connsiteY3" fmla="*/ 170498 h 176212"/>
                <a:gd name="connsiteX4" fmla="*/ 75247 w 154304"/>
                <a:gd name="connsiteY4" fmla="*/ 176213 h 176212"/>
                <a:gd name="connsiteX5" fmla="*/ 0 w 154304"/>
                <a:gd name="connsiteY5" fmla="*/ 100965 h 176212"/>
                <a:gd name="connsiteX6" fmla="*/ 0 w 154304"/>
                <a:gd name="connsiteY6" fmla="*/ 4763 h 176212"/>
                <a:gd name="connsiteX7" fmla="*/ 4763 w 154304"/>
                <a:gd name="connsiteY7" fmla="*/ 0 h 176212"/>
                <a:gd name="connsiteX8" fmla="*/ 41910 w 154304"/>
                <a:gd name="connsiteY8" fmla="*/ 0 h 176212"/>
                <a:gd name="connsiteX9" fmla="*/ 46672 w 154304"/>
                <a:gd name="connsiteY9" fmla="*/ 4763 h 176212"/>
                <a:gd name="connsiteX10" fmla="*/ 46672 w 154304"/>
                <a:gd name="connsiteY10" fmla="*/ 88583 h 176212"/>
                <a:gd name="connsiteX11" fmla="*/ 80010 w 154304"/>
                <a:gd name="connsiteY11" fmla="*/ 135255 h 176212"/>
                <a:gd name="connsiteX12" fmla="*/ 107633 w 154304"/>
                <a:gd name="connsiteY12" fmla="*/ 135255 h 176212"/>
                <a:gd name="connsiteX13" fmla="*/ 107633 w 154304"/>
                <a:gd name="connsiteY13" fmla="*/ 4763 h 176212"/>
                <a:gd name="connsiteX14" fmla="*/ 112395 w 154304"/>
                <a:gd name="connsiteY14" fmla="*/ 0 h 176212"/>
                <a:gd name="connsiteX15" fmla="*/ 149542 w 154304"/>
                <a:gd name="connsiteY15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304" h="176212">
                  <a:moveTo>
                    <a:pt x="149542" y="0"/>
                  </a:moveTo>
                  <a:cubicBezTo>
                    <a:pt x="152400" y="0"/>
                    <a:pt x="154305" y="1905"/>
                    <a:pt x="154305" y="4763"/>
                  </a:cubicBezTo>
                  <a:lnTo>
                    <a:pt x="154305" y="164783"/>
                  </a:lnTo>
                  <a:cubicBezTo>
                    <a:pt x="154305" y="168592"/>
                    <a:pt x="153353" y="169545"/>
                    <a:pt x="149542" y="170498"/>
                  </a:cubicBezTo>
                  <a:cubicBezTo>
                    <a:pt x="128588" y="174308"/>
                    <a:pt x="98108" y="176213"/>
                    <a:pt x="75247" y="176213"/>
                  </a:cubicBezTo>
                  <a:cubicBezTo>
                    <a:pt x="15240" y="176213"/>
                    <a:pt x="0" y="164783"/>
                    <a:pt x="0" y="10096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ubicBezTo>
                    <a:pt x="44767" y="0"/>
                    <a:pt x="46672" y="1905"/>
                    <a:pt x="46672" y="4763"/>
                  </a:cubicBezTo>
                  <a:lnTo>
                    <a:pt x="46672" y="88583"/>
                  </a:lnTo>
                  <a:cubicBezTo>
                    <a:pt x="46672" y="133350"/>
                    <a:pt x="51435" y="135255"/>
                    <a:pt x="80010" y="135255"/>
                  </a:cubicBezTo>
                  <a:lnTo>
                    <a:pt x="107633" y="135255"/>
                  </a:lnTo>
                  <a:lnTo>
                    <a:pt x="107633" y="4763"/>
                  </a:lnTo>
                  <a:cubicBezTo>
                    <a:pt x="107633" y="1905"/>
                    <a:pt x="109538" y="0"/>
                    <a:pt x="112395" y="0"/>
                  </a:cubicBezTo>
                  <a:lnTo>
                    <a:pt x="149542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4A1364-57CD-D8DA-9B68-A9A4060A9251}"/>
                </a:ext>
              </a:extLst>
            </p:cNvPr>
            <p:cNvSpPr/>
            <p:nvPr/>
          </p:nvSpPr>
          <p:spPr>
            <a:xfrm>
              <a:off x="10978994" y="647305"/>
              <a:ext cx="31071" cy="53223"/>
            </a:xfrm>
            <a:custGeom>
              <a:avLst/>
              <a:gdLst>
                <a:gd name="connsiteX0" fmla="*/ 98108 w 102870"/>
                <a:gd name="connsiteY0" fmla="*/ 2857 h 176212"/>
                <a:gd name="connsiteX1" fmla="*/ 102870 w 102870"/>
                <a:gd name="connsiteY1" fmla="*/ 9525 h 176212"/>
                <a:gd name="connsiteX2" fmla="*/ 102870 w 102870"/>
                <a:gd name="connsiteY2" fmla="*/ 35242 h 176212"/>
                <a:gd name="connsiteX3" fmla="*/ 97155 w 102870"/>
                <a:gd name="connsiteY3" fmla="*/ 40005 h 176212"/>
                <a:gd name="connsiteX4" fmla="*/ 67628 w 102870"/>
                <a:gd name="connsiteY4" fmla="*/ 40005 h 176212"/>
                <a:gd name="connsiteX5" fmla="*/ 45720 w 102870"/>
                <a:gd name="connsiteY5" fmla="*/ 56198 h 176212"/>
                <a:gd name="connsiteX6" fmla="*/ 45720 w 102870"/>
                <a:gd name="connsiteY6" fmla="*/ 171450 h 176212"/>
                <a:gd name="connsiteX7" fmla="*/ 40958 w 102870"/>
                <a:gd name="connsiteY7" fmla="*/ 176213 h 176212"/>
                <a:gd name="connsiteX8" fmla="*/ 4763 w 102870"/>
                <a:gd name="connsiteY8" fmla="*/ 176213 h 176212"/>
                <a:gd name="connsiteX9" fmla="*/ 0 w 102870"/>
                <a:gd name="connsiteY9" fmla="*/ 171450 h 176212"/>
                <a:gd name="connsiteX10" fmla="*/ 0 w 102870"/>
                <a:gd name="connsiteY10" fmla="*/ 43815 h 176212"/>
                <a:gd name="connsiteX11" fmla="*/ 56197 w 102870"/>
                <a:gd name="connsiteY11" fmla="*/ 0 h 176212"/>
                <a:gd name="connsiteX12" fmla="*/ 98108 w 102870"/>
                <a:gd name="connsiteY12" fmla="*/ 2857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870" h="176212">
                  <a:moveTo>
                    <a:pt x="98108" y="2857"/>
                  </a:moveTo>
                  <a:cubicBezTo>
                    <a:pt x="101917" y="3810"/>
                    <a:pt x="102870" y="4763"/>
                    <a:pt x="102870" y="9525"/>
                  </a:cubicBezTo>
                  <a:lnTo>
                    <a:pt x="102870" y="35242"/>
                  </a:lnTo>
                  <a:cubicBezTo>
                    <a:pt x="102870" y="38100"/>
                    <a:pt x="100965" y="40005"/>
                    <a:pt x="97155" y="40005"/>
                  </a:cubicBezTo>
                  <a:lnTo>
                    <a:pt x="67628" y="40005"/>
                  </a:lnTo>
                  <a:cubicBezTo>
                    <a:pt x="51435" y="40005"/>
                    <a:pt x="45720" y="42863"/>
                    <a:pt x="45720" y="56198"/>
                  </a:cubicBezTo>
                  <a:lnTo>
                    <a:pt x="45720" y="171450"/>
                  </a:lnTo>
                  <a:cubicBezTo>
                    <a:pt x="45720" y="175260"/>
                    <a:pt x="43815" y="176213"/>
                    <a:pt x="40958" y="176213"/>
                  </a:cubicBezTo>
                  <a:lnTo>
                    <a:pt x="4763" y="176213"/>
                  </a:lnTo>
                  <a:cubicBezTo>
                    <a:pt x="1905" y="176213"/>
                    <a:pt x="0" y="174307"/>
                    <a:pt x="0" y="171450"/>
                  </a:cubicBezTo>
                  <a:lnTo>
                    <a:pt x="0" y="43815"/>
                  </a:lnTo>
                  <a:cubicBezTo>
                    <a:pt x="0" y="4763"/>
                    <a:pt x="27622" y="0"/>
                    <a:pt x="56197" y="0"/>
                  </a:cubicBezTo>
                  <a:cubicBezTo>
                    <a:pt x="65722" y="0"/>
                    <a:pt x="86678" y="952"/>
                    <a:pt x="98108" y="2857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A894E5-FA8A-1588-8ABF-AF3637A9F7AF}"/>
                </a:ext>
              </a:extLst>
            </p:cNvPr>
            <p:cNvSpPr/>
            <p:nvPr/>
          </p:nvSpPr>
          <p:spPr>
            <a:xfrm>
              <a:off x="11015531" y="647581"/>
              <a:ext cx="46318" cy="53521"/>
            </a:xfrm>
            <a:custGeom>
              <a:avLst/>
              <a:gdLst>
                <a:gd name="connsiteX0" fmla="*/ 153353 w 153352"/>
                <a:gd name="connsiteY0" fmla="*/ 85762 h 177201"/>
                <a:gd name="connsiteX1" fmla="*/ 153353 w 153352"/>
                <a:gd name="connsiteY1" fmla="*/ 95287 h 177201"/>
                <a:gd name="connsiteX2" fmla="*/ 143828 w 153352"/>
                <a:gd name="connsiteY2" fmla="*/ 103860 h 177201"/>
                <a:gd name="connsiteX3" fmla="*/ 46673 w 153352"/>
                <a:gd name="connsiteY3" fmla="*/ 103860 h 177201"/>
                <a:gd name="connsiteX4" fmla="*/ 81915 w 153352"/>
                <a:gd name="connsiteY4" fmla="*/ 137197 h 177201"/>
                <a:gd name="connsiteX5" fmla="*/ 137160 w 153352"/>
                <a:gd name="connsiteY5" fmla="*/ 137197 h 177201"/>
                <a:gd name="connsiteX6" fmla="*/ 141923 w 153352"/>
                <a:gd name="connsiteY6" fmla="*/ 141960 h 177201"/>
                <a:gd name="connsiteX7" fmla="*/ 141923 w 153352"/>
                <a:gd name="connsiteY7" fmla="*/ 167677 h 177201"/>
                <a:gd name="connsiteX8" fmla="*/ 137160 w 153352"/>
                <a:gd name="connsiteY8" fmla="*/ 172439 h 177201"/>
                <a:gd name="connsiteX9" fmla="*/ 78105 w 153352"/>
                <a:gd name="connsiteY9" fmla="*/ 177202 h 177201"/>
                <a:gd name="connsiteX10" fmla="*/ 0 w 153352"/>
                <a:gd name="connsiteY10" fmla="*/ 88620 h 177201"/>
                <a:gd name="connsiteX11" fmla="*/ 78105 w 153352"/>
                <a:gd name="connsiteY11" fmla="*/ 37 h 177201"/>
                <a:gd name="connsiteX12" fmla="*/ 153353 w 153352"/>
                <a:gd name="connsiteY12" fmla="*/ 85762 h 177201"/>
                <a:gd name="connsiteX13" fmla="*/ 45720 w 153352"/>
                <a:gd name="connsiteY13" fmla="*/ 73379 h 177201"/>
                <a:gd name="connsiteX14" fmla="*/ 107633 w 153352"/>
                <a:gd name="connsiteY14" fmla="*/ 73379 h 177201"/>
                <a:gd name="connsiteX15" fmla="*/ 77153 w 153352"/>
                <a:gd name="connsiteY15" fmla="*/ 39089 h 177201"/>
                <a:gd name="connsiteX16" fmla="*/ 45720 w 153352"/>
                <a:gd name="connsiteY16" fmla="*/ 73379 h 17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352" h="177201">
                  <a:moveTo>
                    <a:pt x="153353" y="85762"/>
                  </a:moveTo>
                  <a:lnTo>
                    <a:pt x="153353" y="95287"/>
                  </a:lnTo>
                  <a:cubicBezTo>
                    <a:pt x="153353" y="101954"/>
                    <a:pt x="151448" y="103860"/>
                    <a:pt x="143828" y="103860"/>
                  </a:cubicBezTo>
                  <a:lnTo>
                    <a:pt x="46673" y="103860"/>
                  </a:lnTo>
                  <a:cubicBezTo>
                    <a:pt x="47625" y="131482"/>
                    <a:pt x="54292" y="137197"/>
                    <a:pt x="81915" y="137197"/>
                  </a:cubicBezTo>
                  <a:lnTo>
                    <a:pt x="137160" y="137197"/>
                  </a:lnTo>
                  <a:cubicBezTo>
                    <a:pt x="140017" y="137197"/>
                    <a:pt x="141923" y="139102"/>
                    <a:pt x="141923" y="141960"/>
                  </a:cubicBezTo>
                  <a:lnTo>
                    <a:pt x="141923" y="167677"/>
                  </a:lnTo>
                  <a:cubicBezTo>
                    <a:pt x="141923" y="171487"/>
                    <a:pt x="140017" y="172439"/>
                    <a:pt x="137160" y="172439"/>
                  </a:cubicBezTo>
                  <a:cubicBezTo>
                    <a:pt x="120967" y="176250"/>
                    <a:pt x="98108" y="177202"/>
                    <a:pt x="78105" y="177202"/>
                  </a:cubicBezTo>
                  <a:cubicBezTo>
                    <a:pt x="15240" y="177202"/>
                    <a:pt x="0" y="159104"/>
                    <a:pt x="0" y="88620"/>
                  </a:cubicBezTo>
                  <a:cubicBezTo>
                    <a:pt x="0" y="17182"/>
                    <a:pt x="15240" y="37"/>
                    <a:pt x="78105" y="37"/>
                  </a:cubicBezTo>
                  <a:cubicBezTo>
                    <a:pt x="138113" y="-915"/>
                    <a:pt x="153353" y="16229"/>
                    <a:pt x="153353" y="85762"/>
                  </a:cubicBezTo>
                  <a:close/>
                  <a:moveTo>
                    <a:pt x="45720" y="73379"/>
                  </a:moveTo>
                  <a:lnTo>
                    <a:pt x="107633" y="73379"/>
                  </a:lnTo>
                  <a:cubicBezTo>
                    <a:pt x="107633" y="45757"/>
                    <a:pt x="100013" y="39089"/>
                    <a:pt x="77153" y="39089"/>
                  </a:cubicBezTo>
                  <a:cubicBezTo>
                    <a:pt x="54292" y="39089"/>
                    <a:pt x="46673" y="45757"/>
                    <a:pt x="45720" y="73379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4C9624B-F8E3-85AA-2986-0909FE925255}"/>
                </a:ext>
              </a:extLst>
            </p:cNvPr>
            <p:cNvSpPr/>
            <p:nvPr/>
          </p:nvSpPr>
          <p:spPr>
            <a:xfrm>
              <a:off x="11087350" y="649031"/>
              <a:ext cx="72705" cy="51784"/>
            </a:xfrm>
            <a:custGeom>
              <a:avLst/>
              <a:gdLst>
                <a:gd name="connsiteX0" fmla="*/ 236563 w 240716"/>
                <a:gd name="connsiteY0" fmla="*/ 0 h 171450"/>
                <a:gd name="connsiteX1" fmla="*/ 240373 w 240716"/>
                <a:gd name="connsiteY1" fmla="*/ 4763 h 171450"/>
                <a:gd name="connsiteX2" fmla="*/ 212751 w 240716"/>
                <a:gd name="connsiteY2" fmla="*/ 136208 h 171450"/>
                <a:gd name="connsiteX3" fmla="*/ 176556 w 240716"/>
                <a:gd name="connsiteY3" fmla="*/ 171450 h 171450"/>
                <a:gd name="connsiteX4" fmla="*/ 140361 w 240716"/>
                <a:gd name="connsiteY4" fmla="*/ 136208 h 171450"/>
                <a:gd name="connsiteX5" fmla="*/ 120358 w 240716"/>
                <a:gd name="connsiteY5" fmla="*/ 49530 h 171450"/>
                <a:gd name="connsiteX6" fmla="*/ 100356 w 240716"/>
                <a:gd name="connsiteY6" fmla="*/ 136208 h 171450"/>
                <a:gd name="connsiteX7" fmla="*/ 64161 w 240716"/>
                <a:gd name="connsiteY7" fmla="*/ 171450 h 171450"/>
                <a:gd name="connsiteX8" fmla="*/ 27966 w 240716"/>
                <a:gd name="connsiteY8" fmla="*/ 136208 h 171450"/>
                <a:gd name="connsiteX9" fmla="*/ 344 w 240716"/>
                <a:gd name="connsiteY9" fmla="*/ 4763 h 171450"/>
                <a:gd name="connsiteX10" fmla="*/ 4154 w 240716"/>
                <a:gd name="connsiteY10" fmla="*/ 0 h 171450"/>
                <a:gd name="connsiteX11" fmla="*/ 27013 w 240716"/>
                <a:gd name="connsiteY11" fmla="*/ 0 h 171450"/>
                <a:gd name="connsiteX12" fmla="*/ 30823 w 240716"/>
                <a:gd name="connsiteY12" fmla="*/ 4763 h 171450"/>
                <a:gd name="connsiteX13" fmla="*/ 56541 w 240716"/>
                <a:gd name="connsiteY13" fmla="*/ 132398 h 171450"/>
                <a:gd name="connsiteX14" fmla="*/ 65113 w 240716"/>
                <a:gd name="connsiteY14" fmla="*/ 143827 h 171450"/>
                <a:gd name="connsiteX15" fmla="*/ 73686 w 240716"/>
                <a:gd name="connsiteY15" fmla="*/ 132398 h 171450"/>
                <a:gd name="connsiteX16" fmla="*/ 103213 w 240716"/>
                <a:gd name="connsiteY16" fmla="*/ 9525 h 171450"/>
                <a:gd name="connsiteX17" fmla="*/ 107976 w 240716"/>
                <a:gd name="connsiteY17" fmla="*/ 4763 h 171450"/>
                <a:gd name="connsiteX18" fmla="*/ 133694 w 240716"/>
                <a:gd name="connsiteY18" fmla="*/ 4763 h 171450"/>
                <a:gd name="connsiteX19" fmla="*/ 138456 w 240716"/>
                <a:gd name="connsiteY19" fmla="*/ 9525 h 171450"/>
                <a:gd name="connsiteX20" fmla="*/ 168936 w 240716"/>
                <a:gd name="connsiteY20" fmla="*/ 132398 h 171450"/>
                <a:gd name="connsiteX21" fmla="*/ 177508 w 240716"/>
                <a:gd name="connsiteY21" fmla="*/ 143827 h 171450"/>
                <a:gd name="connsiteX22" fmla="*/ 186081 w 240716"/>
                <a:gd name="connsiteY22" fmla="*/ 132398 h 171450"/>
                <a:gd name="connsiteX23" fmla="*/ 211798 w 240716"/>
                <a:gd name="connsiteY23" fmla="*/ 4763 h 171450"/>
                <a:gd name="connsiteX24" fmla="*/ 215608 w 240716"/>
                <a:gd name="connsiteY24" fmla="*/ 0 h 171450"/>
                <a:gd name="connsiteX25" fmla="*/ 236563 w 240716"/>
                <a:gd name="connsiteY25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0716" h="171450">
                  <a:moveTo>
                    <a:pt x="236563" y="0"/>
                  </a:moveTo>
                  <a:cubicBezTo>
                    <a:pt x="240373" y="0"/>
                    <a:pt x="241326" y="952"/>
                    <a:pt x="240373" y="4763"/>
                  </a:cubicBezTo>
                  <a:lnTo>
                    <a:pt x="212751" y="136208"/>
                  </a:lnTo>
                  <a:cubicBezTo>
                    <a:pt x="206083" y="166688"/>
                    <a:pt x="201321" y="171450"/>
                    <a:pt x="176556" y="171450"/>
                  </a:cubicBezTo>
                  <a:cubicBezTo>
                    <a:pt x="148933" y="171450"/>
                    <a:pt x="147981" y="167640"/>
                    <a:pt x="140361" y="136208"/>
                  </a:cubicBezTo>
                  <a:lnTo>
                    <a:pt x="120358" y="49530"/>
                  </a:lnTo>
                  <a:lnTo>
                    <a:pt x="100356" y="136208"/>
                  </a:lnTo>
                  <a:cubicBezTo>
                    <a:pt x="92736" y="167640"/>
                    <a:pt x="91783" y="171450"/>
                    <a:pt x="64161" y="171450"/>
                  </a:cubicBezTo>
                  <a:cubicBezTo>
                    <a:pt x="39396" y="171450"/>
                    <a:pt x="34633" y="166688"/>
                    <a:pt x="27966" y="136208"/>
                  </a:cubicBezTo>
                  <a:lnTo>
                    <a:pt x="344" y="4763"/>
                  </a:lnTo>
                  <a:cubicBezTo>
                    <a:pt x="-609" y="952"/>
                    <a:pt x="344" y="0"/>
                    <a:pt x="4154" y="0"/>
                  </a:cubicBezTo>
                  <a:lnTo>
                    <a:pt x="27013" y="0"/>
                  </a:lnTo>
                  <a:cubicBezTo>
                    <a:pt x="28919" y="0"/>
                    <a:pt x="29871" y="952"/>
                    <a:pt x="30823" y="4763"/>
                  </a:cubicBezTo>
                  <a:lnTo>
                    <a:pt x="56541" y="132398"/>
                  </a:lnTo>
                  <a:cubicBezTo>
                    <a:pt x="59398" y="142875"/>
                    <a:pt x="61304" y="143827"/>
                    <a:pt x="65113" y="143827"/>
                  </a:cubicBezTo>
                  <a:cubicBezTo>
                    <a:pt x="70829" y="143827"/>
                    <a:pt x="70829" y="142875"/>
                    <a:pt x="73686" y="132398"/>
                  </a:cubicBezTo>
                  <a:lnTo>
                    <a:pt x="103213" y="9525"/>
                  </a:lnTo>
                  <a:cubicBezTo>
                    <a:pt x="104166" y="5715"/>
                    <a:pt x="105119" y="4763"/>
                    <a:pt x="107976" y="4763"/>
                  </a:cubicBezTo>
                  <a:lnTo>
                    <a:pt x="133694" y="4763"/>
                  </a:lnTo>
                  <a:cubicBezTo>
                    <a:pt x="136551" y="4763"/>
                    <a:pt x="137504" y="5715"/>
                    <a:pt x="138456" y="9525"/>
                  </a:cubicBezTo>
                  <a:lnTo>
                    <a:pt x="168936" y="132398"/>
                  </a:lnTo>
                  <a:cubicBezTo>
                    <a:pt x="171794" y="142875"/>
                    <a:pt x="171794" y="143827"/>
                    <a:pt x="177508" y="143827"/>
                  </a:cubicBezTo>
                  <a:cubicBezTo>
                    <a:pt x="181319" y="143827"/>
                    <a:pt x="183223" y="142875"/>
                    <a:pt x="186081" y="132398"/>
                  </a:cubicBezTo>
                  <a:lnTo>
                    <a:pt x="211798" y="4763"/>
                  </a:lnTo>
                  <a:cubicBezTo>
                    <a:pt x="212751" y="952"/>
                    <a:pt x="213704" y="0"/>
                    <a:pt x="215608" y="0"/>
                  </a:cubicBezTo>
                  <a:lnTo>
                    <a:pt x="236563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FDCEE73-CC6A-8C17-C7AF-36766DEA51D9}"/>
                </a:ext>
              </a:extLst>
            </p:cNvPr>
            <p:cNvSpPr/>
            <p:nvPr/>
          </p:nvSpPr>
          <p:spPr>
            <a:xfrm>
              <a:off x="11167719" y="648168"/>
              <a:ext cx="42578" cy="52360"/>
            </a:xfrm>
            <a:custGeom>
              <a:avLst/>
              <a:gdLst>
                <a:gd name="connsiteX0" fmla="*/ 140970 w 140969"/>
                <a:gd name="connsiteY0" fmla="*/ 82868 h 173355"/>
                <a:gd name="connsiteX1" fmla="*/ 140970 w 140969"/>
                <a:gd name="connsiteY1" fmla="*/ 91440 h 173355"/>
                <a:gd name="connsiteX2" fmla="*/ 129540 w 140969"/>
                <a:gd name="connsiteY2" fmla="*/ 100013 h 173355"/>
                <a:gd name="connsiteX3" fmla="*/ 30480 w 140969"/>
                <a:gd name="connsiteY3" fmla="*/ 100013 h 173355"/>
                <a:gd name="connsiteX4" fmla="*/ 71438 w 140969"/>
                <a:gd name="connsiteY4" fmla="*/ 147638 h 173355"/>
                <a:gd name="connsiteX5" fmla="*/ 122872 w 140969"/>
                <a:gd name="connsiteY5" fmla="*/ 147638 h 173355"/>
                <a:gd name="connsiteX6" fmla="*/ 127635 w 140969"/>
                <a:gd name="connsiteY6" fmla="*/ 152400 h 173355"/>
                <a:gd name="connsiteX7" fmla="*/ 127635 w 140969"/>
                <a:gd name="connsiteY7" fmla="*/ 165735 h 173355"/>
                <a:gd name="connsiteX8" fmla="*/ 122872 w 140969"/>
                <a:gd name="connsiteY8" fmla="*/ 170498 h 173355"/>
                <a:gd name="connsiteX9" fmla="*/ 70485 w 140969"/>
                <a:gd name="connsiteY9" fmla="*/ 173355 h 173355"/>
                <a:gd name="connsiteX10" fmla="*/ 0 w 140969"/>
                <a:gd name="connsiteY10" fmla="*/ 86678 h 173355"/>
                <a:gd name="connsiteX11" fmla="*/ 70485 w 140969"/>
                <a:gd name="connsiteY11" fmla="*/ 0 h 173355"/>
                <a:gd name="connsiteX12" fmla="*/ 140970 w 140969"/>
                <a:gd name="connsiteY12" fmla="*/ 82868 h 173355"/>
                <a:gd name="connsiteX13" fmla="*/ 30480 w 140969"/>
                <a:gd name="connsiteY13" fmla="*/ 76200 h 173355"/>
                <a:gd name="connsiteX14" fmla="*/ 111442 w 140969"/>
                <a:gd name="connsiteY14" fmla="*/ 76200 h 173355"/>
                <a:gd name="connsiteX15" fmla="*/ 72390 w 140969"/>
                <a:gd name="connsiteY15" fmla="*/ 26670 h 173355"/>
                <a:gd name="connsiteX16" fmla="*/ 30480 w 140969"/>
                <a:gd name="connsiteY16" fmla="*/ 76200 h 1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969" h="173355">
                  <a:moveTo>
                    <a:pt x="140970" y="82868"/>
                  </a:moveTo>
                  <a:lnTo>
                    <a:pt x="140970" y="91440"/>
                  </a:lnTo>
                  <a:cubicBezTo>
                    <a:pt x="140970" y="98108"/>
                    <a:pt x="139065" y="100013"/>
                    <a:pt x="129540" y="100013"/>
                  </a:cubicBezTo>
                  <a:lnTo>
                    <a:pt x="30480" y="100013"/>
                  </a:lnTo>
                  <a:cubicBezTo>
                    <a:pt x="31432" y="138113"/>
                    <a:pt x="38100" y="147638"/>
                    <a:pt x="71438" y="147638"/>
                  </a:cubicBezTo>
                  <a:lnTo>
                    <a:pt x="122872" y="147638"/>
                  </a:lnTo>
                  <a:cubicBezTo>
                    <a:pt x="125730" y="147638"/>
                    <a:pt x="127635" y="149543"/>
                    <a:pt x="127635" y="152400"/>
                  </a:cubicBezTo>
                  <a:lnTo>
                    <a:pt x="127635" y="165735"/>
                  </a:lnTo>
                  <a:cubicBezTo>
                    <a:pt x="127635" y="168593"/>
                    <a:pt x="125730" y="170498"/>
                    <a:pt x="122872" y="170498"/>
                  </a:cubicBezTo>
                  <a:cubicBezTo>
                    <a:pt x="106680" y="172403"/>
                    <a:pt x="89535" y="173355"/>
                    <a:pt x="70485" y="173355"/>
                  </a:cubicBezTo>
                  <a:cubicBezTo>
                    <a:pt x="12382" y="173355"/>
                    <a:pt x="0" y="156210"/>
                    <a:pt x="0" y="86678"/>
                  </a:cubicBezTo>
                  <a:cubicBezTo>
                    <a:pt x="0" y="17145"/>
                    <a:pt x="12382" y="0"/>
                    <a:pt x="70485" y="0"/>
                  </a:cubicBezTo>
                  <a:cubicBezTo>
                    <a:pt x="126682" y="953"/>
                    <a:pt x="140017" y="17145"/>
                    <a:pt x="140970" y="82868"/>
                  </a:cubicBezTo>
                  <a:close/>
                  <a:moveTo>
                    <a:pt x="30480" y="76200"/>
                  </a:moveTo>
                  <a:lnTo>
                    <a:pt x="111442" y="76200"/>
                  </a:lnTo>
                  <a:cubicBezTo>
                    <a:pt x="110490" y="37148"/>
                    <a:pt x="103822" y="26670"/>
                    <a:pt x="72390" y="26670"/>
                  </a:cubicBezTo>
                  <a:cubicBezTo>
                    <a:pt x="38100" y="26670"/>
                    <a:pt x="31432" y="37148"/>
                    <a:pt x="30480" y="7620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3A7474-0526-F336-D568-0F40AB0EDE87}"/>
                </a:ext>
              </a:extLst>
            </p:cNvPr>
            <p:cNvSpPr/>
            <p:nvPr/>
          </p:nvSpPr>
          <p:spPr>
            <a:xfrm>
              <a:off x="11240217" y="648630"/>
              <a:ext cx="37687" cy="52472"/>
            </a:xfrm>
            <a:custGeom>
              <a:avLst/>
              <a:gdLst>
                <a:gd name="connsiteX0" fmla="*/ 120015 w 124777"/>
                <a:gd name="connsiteY0" fmla="*/ 2279 h 173728"/>
                <a:gd name="connsiteX1" fmla="*/ 124778 w 124777"/>
                <a:gd name="connsiteY1" fmla="*/ 7994 h 173728"/>
                <a:gd name="connsiteX2" fmla="*/ 124778 w 124777"/>
                <a:gd name="connsiteY2" fmla="*/ 21329 h 173728"/>
                <a:gd name="connsiteX3" fmla="*/ 120015 w 124777"/>
                <a:gd name="connsiteY3" fmla="*/ 26091 h 173728"/>
                <a:gd name="connsiteX4" fmla="*/ 73343 w 124777"/>
                <a:gd name="connsiteY4" fmla="*/ 26091 h 173728"/>
                <a:gd name="connsiteX5" fmla="*/ 31433 w 124777"/>
                <a:gd name="connsiteY5" fmla="*/ 87051 h 173728"/>
                <a:gd name="connsiteX6" fmla="*/ 73343 w 124777"/>
                <a:gd name="connsiteY6" fmla="*/ 147059 h 173728"/>
                <a:gd name="connsiteX7" fmla="*/ 120015 w 124777"/>
                <a:gd name="connsiteY7" fmla="*/ 147059 h 173728"/>
                <a:gd name="connsiteX8" fmla="*/ 124778 w 124777"/>
                <a:gd name="connsiteY8" fmla="*/ 151821 h 173728"/>
                <a:gd name="connsiteX9" fmla="*/ 124778 w 124777"/>
                <a:gd name="connsiteY9" fmla="*/ 165156 h 173728"/>
                <a:gd name="connsiteX10" fmla="*/ 120015 w 124777"/>
                <a:gd name="connsiteY10" fmla="*/ 170871 h 173728"/>
                <a:gd name="connsiteX11" fmla="*/ 72390 w 124777"/>
                <a:gd name="connsiteY11" fmla="*/ 173729 h 173728"/>
                <a:gd name="connsiteX12" fmla="*/ 0 w 124777"/>
                <a:gd name="connsiteY12" fmla="*/ 87051 h 173728"/>
                <a:gd name="connsiteX13" fmla="*/ 72390 w 124777"/>
                <a:gd name="connsiteY13" fmla="*/ 374 h 173728"/>
                <a:gd name="connsiteX14" fmla="*/ 120015 w 124777"/>
                <a:gd name="connsiteY14" fmla="*/ 2279 h 17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777" h="173728">
                  <a:moveTo>
                    <a:pt x="120015" y="2279"/>
                  </a:moveTo>
                  <a:cubicBezTo>
                    <a:pt x="122873" y="2279"/>
                    <a:pt x="124778" y="4184"/>
                    <a:pt x="124778" y="7994"/>
                  </a:cubicBezTo>
                  <a:lnTo>
                    <a:pt x="124778" y="21329"/>
                  </a:lnTo>
                  <a:cubicBezTo>
                    <a:pt x="124778" y="24186"/>
                    <a:pt x="122873" y="26091"/>
                    <a:pt x="120015" y="26091"/>
                  </a:cubicBezTo>
                  <a:lnTo>
                    <a:pt x="73343" y="26091"/>
                  </a:lnTo>
                  <a:cubicBezTo>
                    <a:pt x="36195" y="26091"/>
                    <a:pt x="31433" y="38474"/>
                    <a:pt x="31433" y="87051"/>
                  </a:cubicBezTo>
                  <a:cubicBezTo>
                    <a:pt x="31433" y="135629"/>
                    <a:pt x="36195" y="147059"/>
                    <a:pt x="73343" y="147059"/>
                  </a:cubicBezTo>
                  <a:lnTo>
                    <a:pt x="120015" y="147059"/>
                  </a:lnTo>
                  <a:cubicBezTo>
                    <a:pt x="122873" y="147059"/>
                    <a:pt x="124778" y="148964"/>
                    <a:pt x="124778" y="151821"/>
                  </a:cubicBezTo>
                  <a:lnTo>
                    <a:pt x="124778" y="165156"/>
                  </a:lnTo>
                  <a:cubicBezTo>
                    <a:pt x="124778" y="168014"/>
                    <a:pt x="122873" y="169919"/>
                    <a:pt x="120015" y="170871"/>
                  </a:cubicBezTo>
                  <a:cubicBezTo>
                    <a:pt x="103823" y="172776"/>
                    <a:pt x="85725" y="173729"/>
                    <a:pt x="72390" y="173729"/>
                  </a:cubicBezTo>
                  <a:cubicBezTo>
                    <a:pt x="12383" y="173729"/>
                    <a:pt x="0" y="156584"/>
                    <a:pt x="0" y="87051"/>
                  </a:cubicBezTo>
                  <a:cubicBezTo>
                    <a:pt x="0" y="17519"/>
                    <a:pt x="11430" y="374"/>
                    <a:pt x="72390" y="374"/>
                  </a:cubicBezTo>
                  <a:cubicBezTo>
                    <a:pt x="85725" y="-579"/>
                    <a:pt x="103823" y="374"/>
                    <a:pt x="120015" y="227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D2D0CE5-2CBA-3650-ABC4-CDD58FB224C4}"/>
                </a:ext>
              </a:extLst>
            </p:cNvPr>
            <p:cNvSpPr/>
            <p:nvPr/>
          </p:nvSpPr>
          <p:spPr>
            <a:xfrm>
              <a:off x="11284522" y="648455"/>
              <a:ext cx="40564" cy="52072"/>
            </a:xfrm>
            <a:custGeom>
              <a:avLst/>
              <a:gdLst>
                <a:gd name="connsiteX0" fmla="*/ 134302 w 134302"/>
                <a:gd name="connsiteY0" fmla="*/ 48577 h 172402"/>
                <a:gd name="connsiteX1" fmla="*/ 134302 w 134302"/>
                <a:gd name="connsiteY1" fmla="*/ 157163 h 172402"/>
                <a:gd name="connsiteX2" fmla="*/ 128588 w 134302"/>
                <a:gd name="connsiteY2" fmla="*/ 165735 h 172402"/>
                <a:gd name="connsiteX3" fmla="*/ 60007 w 134302"/>
                <a:gd name="connsiteY3" fmla="*/ 172402 h 172402"/>
                <a:gd name="connsiteX4" fmla="*/ 0 w 134302"/>
                <a:gd name="connsiteY4" fmla="*/ 121920 h 172402"/>
                <a:gd name="connsiteX5" fmla="*/ 55245 w 134302"/>
                <a:gd name="connsiteY5" fmla="*/ 74295 h 172402"/>
                <a:gd name="connsiteX6" fmla="*/ 105727 w 134302"/>
                <a:gd name="connsiteY6" fmla="*/ 74295 h 172402"/>
                <a:gd name="connsiteX7" fmla="*/ 105727 w 134302"/>
                <a:gd name="connsiteY7" fmla="*/ 53340 h 172402"/>
                <a:gd name="connsiteX8" fmla="*/ 65722 w 134302"/>
                <a:gd name="connsiteY8" fmla="*/ 25717 h 172402"/>
                <a:gd name="connsiteX9" fmla="*/ 19050 w 134302"/>
                <a:gd name="connsiteY9" fmla="*/ 25717 h 172402"/>
                <a:gd name="connsiteX10" fmla="*/ 14288 w 134302"/>
                <a:gd name="connsiteY10" fmla="*/ 20955 h 172402"/>
                <a:gd name="connsiteX11" fmla="*/ 14288 w 134302"/>
                <a:gd name="connsiteY11" fmla="*/ 8572 h 172402"/>
                <a:gd name="connsiteX12" fmla="*/ 19050 w 134302"/>
                <a:gd name="connsiteY12" fmla="*/ 3810 h 172402"/>
                <a:gd name="connsiteX13" fmla="*/ 65722 w 134302"/>
                <a:gd name="connsiteY13" fmla="*/ 0 h 172402"/>
                <a:gd name="connsiteX14" fmla="*/ 134302 w 134302"/>
                <a:gd name="connsiteY14" fmla="*/ 48577 h 172402"/>
                <a:gd name="connsiteX15" fmla="*/ 54292 w 134302"/>
                <a:gd name="connsiteY15" fmla="*/ 99060 h 172402"/>
                <a:gd name="connsiteX16" fmla="*/ 28575 w 134302"/>
                <a:gd name="connsiteY16" fmla="*/ 121920 h 172402"/>
                <a:gd name="connsiteX17" fmla="*/ 64770 w 134302"/>
                <a:gd name="connsiteY17" fmla="*/ 146685 h 172402"/>
                <a:gd name="connsiteX18" fmla="*/ 104775 w 134302"/>
                <a:gd name="connsiteY18" fmla="*/ 142875 h 172402"/>
                <a:gd name="connsiteX19" fmla="*/ 104775 w 134302"/>
                <a:gd name="connsiteY19" fmla="*/ 98107 h 172402"/>
                <a:gd name="connsiteX20" fmla="*/ 54292 w 134302"/>
                <a:gd name="connsiteY20" fmla="*/ 98107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302" h="172402">
                  <a:moveTo>
                    <a:pt x="134302" y="48577"/>
                  </a:moveTo>
                  <a:lnTo>
                    <a:pt x="134302" y="157163"/>
                  </a:lnTo>
                  <a:cubicBezTo>
                    <a:pt x="134302" y="160020"/>
                    <a:pt x="134302" y="163830"/>
                    <a:pt x="128588" y="165735"/>
                  </a:cubicBezTo>
                  <a:cubicBezTo>
                    <a:pt x="118110" y="169545"/>
                    <a:pt x="90488" y="172402"/>
                    <a:pt x="60007" y="172402"/>
                  </a:cubicBezTo>
                  <a:cubicBezTo>
                    <a:pt x="19050" y="172402"/>
                    <a:pt x="0" y="163830"/>
                    <a:pt x="0" y="121920"/>
                  </a:cubicBezTo>
                  <a:cubicBezTo>
                    <a:pt x="0" y="84772"/>
                    <a:pt x="20002" y="74295"/>
                    <a:pt x="55245" y="74295"/>
                  </a:cubicBezTo>
                  <a:lnTo>
                    <a:pt x="105727" y="74295"/>
                  </a:lnTo>
                  <a:lnTo>
                    <a:pt x="105727" y="53340"/>
                  </a:lnTo>
                  <a:cubicBezTo>
                    <a:pt x="105727" y="34290"/>
                    <a:pt x="94297" y="25717"/>
                    <a:pt x="65722" y="25717"/>
                  </a:cubicBezTo>
                  <a:lnTo>
                    <a:pt x="19050" y="25717"/>
                  </a:lnTo>
                  <a:cubicBezTo>
                    <a:pt x="15240" y="25717"/>
                    <a:pt x="14288" y="24765"/>
                    <a:pt x="14288" y="20955"/>
                  </a:cubicBezTo>
                  <a:lnTo>
                    <a:pt x="14288" y="8572"/>
                  </a:lnTo>
                  <a:cubicBezTo>
                    <a:pt x="14288" y="4763"/>
                    <a:pt x="15240" y="3810"/>
                    <a:pt x="19050" y="3810"/>
                  </a:cubicBezTo>
                  <a:cubicBezTo>
                    <a:pt x="37147" y="952"/>
                    <a:pt x="53340" y="0"/>
                    <a:pt x="65722" y="0"/>
                  </a:cubicBezTo>
                  <a:cubicBezTo>
                    <a:pt x="112395" y="0"/>
                    <a:pt x="134302" y="15240"/>
                    <a:pt x="134302" y="48577"/>
                  </a:cubicBezTo>
                  <a:close/>
                  <a:moveTo>
                    <a:pt x="54292" y="99060"/>
                  </a:moveTo>
                  <a:cubicBezTo>
                    <a:pt x="37147" y="99060"/>
                    <a:pt x="28575" y="104775"/>
                    <a:pt x="28575" y="121920"/>
                  </a:cubicBezTo>
                  <a:cubicBezTo>
                    <a:pt x="28575" y="142875"/>
                    <a:pt x="39052" y="146685"/>
                    <a:pt x="64770" y="146685"/>
                  </a:cubicBezTo>
                  <a:cubicBezTo>
                    <a:pt x="74295" y="146685"/>
                    <a:pt x="92392" y="145732"/>
                    <a:pt x="104775" y="142875"/>
                  </a:cubicBezTo>
                  <a:lnTo>
                    <a:pt x="104775" y="98107"/>
                  </a:lnTo>
                  <a:lnTo>
                    <a:pt x="54292" y="981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49888E-934F-9B0B-2700-EF369D38D6F1}"/>
                </a:ext>
              </a:extLst>
            </p:cNvPr>
            <p:cNvSpPr/>
            <p:nvPr/>
          </p:nvSpPr>
          <p:spPr>
            <a:xfrm>
              <a:off x="11337169" y="648719"/>
              <a:ext cx="43154" cy="51521"/>
            </a:xfrm>
            <a:custGeom>
              <a:avLst/>
              <a:gdLst>
                <a:gd name="connsiteX0" fmla="*/ 142875 w 142875"/>
                <a:gd name="connsiteY0" fmla="*/ 71517 h 170577"/>
                <a:gd name="connsiteX1" fmla="*/ 142875 w 142875"/>
                <a:gd name="connsiteY1" fmla="*/ 165815 h 170577"/>
                <a:gd name="connsiteX2" fmla="*/ 137160 w 142875"/>
                <a:gd name="connsiteY2" fmla="*/ 170577 h 170577"/>
                <a:gd name="connsiteX3" fmla="*/ 117157 w 142875"/>
                <a:gd name="connsiteY3" fmla="*/ 170577 h 170577"/>
                <a:gd name="connsiteX4" fmla="*/ 112395 w 142875"/>
                <a:gd name="connsiteY4" fmla="*/ 165815 h 170577"/>
                <a:gd name="connsiteX5" fmla="*/ 112395 w 142875"/>
                <a:gd name="connsiteY5" fmla="*/ 74375 h 170577"/>
                <a:gd name="connsiteX6" fmla="*/ 73343 w 142875"/>
                <a:gd name="connsiteY6" fmla="*/ 24845 h 170577"/>
                <a:gd name="connsiteX7" fmla="*/ 30480 w 142875"/>
                <a:gd name="connsiteY7" fmla="*/ 24845 h 170577"/>
                <a:gd name="connsiteX8" fmla="*/ 30480 w 142875"/>
                <a:gd name="connsiteY8" fmla="*/ 165815 h 170577"/>
                <a:gd name="connsiteX9" fmla="*/ 25718 w 142875"/>
                <a:gd name="connsiteY9" fmla="*/ 170577 h 170577"/>
                <a:gd name="connsiteX10" fmla="*/ 4763 w 142875"/>
                <a:gd name="connsiteY10" fmla="*/ 170577 h 170577"/>
                <a:gd name="connsiteX11" fmla="*/ 0 w 142875"/>
                <a:gd name="connsiteY11" fmla="*/ 165815 h 170577"/>
                <a:gd name="connsiteX12" fmla="*/ 0 w 142875"/>
                <a:gd name="connsiteY12" fmla="*/ 9605 h 170577"/>
                <a:gd name="connsiteX13" fmla="*/ 4763 w 142875"/>
                <a:gd name="connsiteY13" fmla="*/ 4842 h 170577"/>
                <a:gd name="connsiteX14" fmla="*/ 69532 w 142875"/>
                <a:gd name="connsiteY14" fmla="*/ 80 h 170577"/>
                <a:gd name="connsiteX15" fmla="*/ 142875 w 142875"/>
                <a:gd name="connsiteY15" fmla="*/ 71517 h 17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875" h="170577">
                  <a:moveTo>
                    <a:pt x="142875" y="71517"/>
                  </a:moveTo>
                  <a:lnTo>
                    <a:pt x="142875" y="165815"/>
                  </a:lnTo>
                  <a:cubicBezTo>
                    <a:pt x="142875" y="168672"/>
                    <a:pt x="140970" y="170577"/>
                    <a:pt x="137160" y="170577"/>
                  </a:cubicBezTo>
                  <a:lnTo>
                    <a:pt x="117157" y="170577"/>
                  </a:lnTo>
                  <a:cubicBezTo>
                    <a:pt x="114300" y="170577"/>
                    <a:pt x="112395" y="168672"/>
                    <a:pt x="112395" y="165815"/>
                  </a:cubicBezTo>
                  <a:lnTo>
                    <a:pt x="112395" y="74375"/>
                  </a:lnTo>
                  <a:cubicBezTo>
                    <a:pt x="112395" y="26750"/>
                    <a:pt x="102870" y="24845"/>
                    <a:pt x="73343" y="24845"/>
                  </a:cubicBezTo>
                  <a:lnTo>
                    <a:pt x="30480" y="24845"/>
                  </a:lnTo>
                  <a:lnTo>
                    <a:pt x="30480" y="165815"/>
                  </a:lnTo>
                  <a:cubicBezTo>
                    <a:pt x="30480" y="168672"/>
                    <a:pt x="28575" y="170577"/>
                    <a:pt x="25718" y="170577"/>
                  </a:cubicBezTo>
                  <a:lnTo>
                    <a:pt x="4763" y="170577"/>
                  </a:lnTo>
                  <a:cubicBezTo>
                    <a:pt x="1905" y="170577"/>
                    <a:pt x="0" y="168672"/>
                    <a:pt x="0" y="165815"/>
                  </a:cubicBezTo>
                  <a:lnTo>
                    <a:pt x="0" y="9605"/>
                  </a:lnTo>
                  <a:cubicBezTo>
                    <a:pt x="0" y="5795"/>
                    <a:pt x="1905" y="4842"/>
                    <a:pt x="4763" y="4842"/>
                  </a:cubicBezTo>
                  <a:cubicBezTo>
                    <a:pt x="28575" y="80"/>
                    <a:pt x="54293" y="80"/>
                    <a:pt x="69532" y="80"/>
                  </a:cubicBezTo>
                  <a:cubicBezTo>
                    <a:pt x="125730" y="-873"/>
                    <a:pt x="142875" y="5795"/>
                    <a:pt x="142875" y="715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96CD30A-B564-ABD4-5F9F-015F33A3C0FB}"/>
                </a:ext>
              </a:extLst>
            </p:cNvPr>
            <p:cNvSpPr/>
            <p:nvPr/>
          </p:nvSpPr>
          <p:spPr>
            <a:xfrm>
              <a:off x="11411106" y="648455"/>
              <a:ext cx="40564" cy="52072"/>
            </a:xfrm>
            <a:custGeom>
              <a:avLst/>
              <a:gdLst>
                <a:gd name="connsiteX0" fmla="*/ 134302 w 134302"/>
                <a:gd name="connsiteY0" fmla="*/ 48577 h 172402"/>
                <a:gd name="connsiteX1" fmla="*/ 134302 w 134302"/>
                <a:gd name="connsiteY1" fmla="*/ 157163 h 172402"/>
                <a:gd name="connsiteX2" fmla="*/ 128588 w 134302"/>
                <a:gd name="connsiteY2" fmla="*/ 165735 h 172402"/>
                <a:gd name="connsiteX3" fmla="*/ 60007 w 134302"/>
                <a:gd name="connsiteY3" fmla="*/ 172402 h 172402"/>
                <a:gd name="connsiteX4" fmla="*/ 0 w 134302"/>
                <a:gd name="connsiteY4" fmla="*/ 121920 h 172402"/>
                <a:gd name="connsiteX5" fmla="*/ 55245 w 134302"/>
                <a:gd name="connsiteY5" fmla="*/ 74295 h 172402"/>
                <a:gd name="connsiteX6" fmla="*/ 105727 w 134302"/>
                <a:gd name="connsiteY6" fmla="*/ 74295 h 172402"/>
                <a:gd name="connsiteX7" fmla="*/ 105727 w 134302"/>
                <a:gd name="connsiteY7" fmla="*/ 53340 h 172402"/>
                <a:gd name="connsiteX8" fmla="*/ 65722 w 134302"/>
                <a:gd name="connsiteY8" fmla="*/ 25717 h 172402"/>
                <a:gd name="connsiteX9" fmla="*/ 19050 w 134302"/>
                <a:gd name="connsiteY9" fmla="*/ 25717 h 172402"/>
                <a:gd name="connsiteX10" fmla="*/ 14288 w 134302"/>
                <a:gd name="connsiteY10" fmla="*/ 20955 h 172402"/>
                <a:gd name="connsiteX11" fmla="*/ 14288 w 134302"/>
                <a:gd name="connsiteY11" fmla="*/ 8572 h 172402"/>
                <a:gd name="connsiteX12" fmla="*/ 19050 w 134302"/>
                <a:gd name="connsiteY12" fmla="*/ 3810 h 172402"/>
                <a:gd name="connsiteX13" fmla="*/ 65722 w 134302"/>
                <a:gd name="connsiteY13" fmla="*/ 0 h 172402"/>
                <a:gd name="connsiteX14" fmla="*/ 134302 w 134302"/>
                <a:gd name="connsiteY14" fmla="*/ 48577 h 172402"/>
                <a:gd name="connsiteX15" fmla="*/ 54292 w 134302"/>
                <a:gd name="connsiteY15" fmla="*/ 99060 h 172402"/>
                <a:gd name="connsiteX16" fmla="*/ 28575 w 134302"/>
                <a:gd name="connsiteY16" fmla="*/ 121920 h 172402"/>
                <a:gd name="connsiteX17" fmla="*/ 64770 w 134302"/>
                <a:gd name="connsiteY17" fmla="*/ 146685 h 172402"/>
                <a:gd name="connsiteX18" fmla="*/ 104775 w 134302"/>
                <a:gd name="connsiteY18" fmla="*/ 142875 h 172402"/>
                <a:gd name="connsiteX19" fmla="*/ 104775 w 134302"/>
                <a:gd name="connsiteY19" fmla="*/ 98107 h 172402"/>
                <a:gd name="connsiteX20" fmla="*/ 54292 w 134302"/>
                <a:gd name="connsiteY20" fmla="*/ 98107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302" h="172402">
                  <a:moveTo>
                    <a:pt x="134302" y="48577"/>
                  </a:moveTo>
                  <a:lnTo>
                    <a:pt x="134302" y="157163"/>
                  </a:lnTo>
                  <a:cubicBezTo>
                    <a:pt x="134302" y="160020"/>
                    <a:pt x="134302" y="163830"/>
                    <a:pt x="128588" y="165735"/>
                  </a:cubicBezTo>
                  <a:cubicBezTo>
                    <a:pt x="118110" y="169545"/>
                    <a:pt x="90488" y="172402"/>
                    <a:pt x="60007" y="172402"/>
                  </a:cubicBezTo>
                  <a:cubicBezTo>
                    <a:pt x="19050" y="172402"/>
                    <a:pt x="0" y="163830"/>
                    <a:pt x="0" y="121920"/>
                  </a:cubicBezTo>
                  <a:cubicBezTo>
                    <a:pt x="0" y="84772"/>
                    <a:pt x="20002" y="74295"/>
                    <a:pt x="55245" y="74295"/>
                  </a:cubicBezTo>
                  <a:lnTo>
                    <a:pt x="105727" y="74295"/>
                  </a:lnTo>
                  <a:lnTo>
                    <a:pt x="105727" y="53340"/>
                  </a:lnTo>
                  <a:cubicBezTo>
                    <a:pt x="105727" y="34290"/>
                    <a:pt x="94297" y="25717"/>
                    <a:pt x="65722" y="25717"/>
                  </a:cubicBezTo>
                  <a:lnTo>
                    <a:pt x="19050" y="25717"/>
                  </a:lnTo>
                  <a:cubicBezTo>
                    <a:pt x="15240" y="25717"/>
                    <a:pt x="14288" y="24765"/>
                    <a:pt x="14288" y="20955"/>
                  </a:cubicBezTo>
                  <a:lnTo>
                    <a:pt x="14288" y="8572"/>
                  </a:lnTo>
                  <a:cubicBezTo>
                    <a:pt x="14288" y="4763"/>
                    <a:pt x="15240" y="3810"/>
                    <a:pt x="19050" y="3810"/>
                  </a:cubicBezTo>
                  <a:cubicBezTo>
                    <a:pt x="37147" y="952"/>
                    <a:pt x="53340" y="0"/>
                    <a:pt x="65722" y="0"/>
                  </a:cubicBezTo>
                  <a:cubicBezTo>
                    <a:pt x="112395" y="0"/>
                    <a:pt x="134302" y="15240"/>
                    <a:pt x="134302" y="48577"/>
                  </a:cubicBezTo>
                  <a:close/>
                  <a:moveTo>
                    <a:pt x="54292" y="99060"/>
                  </a:moveTo>
                  <a:cubicBezTo>
                    <a:pt x="37147" y="99060"/>
                    <a:pt x="28575" y="104775"/>
                    <a:pt x="28575" y="121920"/>
                  </a:cubicBezTo>
                  <a:cubicBezTo>
                    <a:pt x="28575" y="142875"/>
                    <a:pt x="39052" y="146685"/>
                    <a:pt x="64770" y="146685"/>
                  </a:cubicBezTo>
                  <a:cubicBezTo>
                    <a:pt x="74295" y="146685"/>
                    <a:pt x="92392" y="145732"/>
                    <a:pt x="104775" y="142875"/>
                  </a:cubicBezTo>
                  <a:lnTo>
                    <a:pt x="104775" y="98107"/>
                  </a:lnTo>
                  <a:lnTo>
                    <a:pt x="54292" y="981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020B317-FB69-E8AD-05FD-6C87FBC1BE8D}"/>
                </a:ext>
              </a:extLst>
            </p:cNvPr>
            <p:cNvSpPr/>
            <p:nvPr/>
          </p:nvSpPr>
          <p:spPr>
            <a:xfrm>
              <a:off x="11464041" y="629180"/>
              <a:ext cx="9206" cy="71060"/>
            </a:xfrm>
            <a:custGeom>
              <a:avLst/>
              <a:gdLst>
                <a:gd name="connsiteX0" fmla="*/ 25717 w 30479"/>
                <a:gd name="connsiteY0" fmla="*/ 0 h 235267"/>
                <a:gd name="connsiteX1" fmla="*/ 30480 w 30479"/>
                <a:gd name="connsiteY1" fmla="*/ 4763 h 235267"/>
                <a:gd name="connsiteX2" fmla="*/ 30480 w 30479"/>
                <a:gd name="connsiteY2" fmla="*/ 230505 h 235267"/>
                <a:gd name="connsiteX3" fmla="*/ 25717 w 30479"/>
                <a:gd name="connsiteY3" fmla="*/ 235268 h 235267"/>
                <a:gd name="connsiteX4" fmla="*/ 4763 w 30479"/>
                <a:gd name="connsiteY4" fmla="*/ 235268 h 235267"/>
                <a:gd name="connsiteX5" fmla="*/ 0 w 30479"/>
                <a:gd name="connsiteY5" fmla="*/ 230505 h 235267"/>
                <a:gd name="connsiteX6" fmla="*/ 0 w 30479"/>
                <a:gd name="connsiteY6" fmla="*/ 4763 h 235267"/>
                <a:gd name="connsiteX7" fmla="*/ 4763 w 30479"/>
                <a:gd name="connsiteY7" fmla="*/ 0 h 235267"/>
                <a:gd name="connsiteX8" fmla="*/ 25717 w 30479"/>
                <a:gd name="connsiteY8" fmla="*/ 0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" h="235267">
                  <a:moveTo>
                    <a:pt x="25717" y="0"/>
                  </a:moveTo>
                  <a:cubicBezTo>
                    <a:pt x="28575" y="0"/>
                    <a:pt x="30480" y="1905"/>
                    <a:pt x="30480" y="4763"/>
                  </a:cubicBezTo>
                  <a:lnTo>
                    <a:pt x="30480" y="230505"/>
                  </a:lnTo>
                  <a:cubicBezTo>
                    <a:pt x="30480" y="233363"/>
                    <a:pt x="28575" y="235268"/>
                    <a:pt x="25717" y="235268"/>
                  </a:cubicBezTo>
                  <a:lnTo>
                    <a:pt x="4763" y="235268"/>
                  </a:lnTo>
                  <a:cubicBezTo>
                    <a:pt x="1905" y="235268"/>
                    <a:pt x="0" y="233363"/>
                    <a:pt x="0" y="23050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25717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EC15C41-FFA9-39CB-698E-BE11BB7CB6A2}"/>
                </a:ext>
              </a:extLst>
            </p:cNvPr>
            <p:cNvSpPr/>
            <p:nvPr/>
          </p:nvSpPr>
          <p:spPr>
            <a:xfrm>
              <a:off x="11485906" y="629180"/>
              <a:ext cx="9206" cy="71060"/>
            </a:xfrm>
            <a:custGeom>
              <a:avLst/>
              <a:gdLst>
                <a:gd name="connsiteX0" fmla="*/ 25717 w 30479"/>
                <a:gd name="connsiteY0" fmla="*/ 0 h 235267"/>
                <a:gd name="connsiteX1" fmla="*/ 30480 w 30479"/>
                <a:gd name="connsiteY1" fmla="*/ 4763 h 235267"/>
                <a:gd name="connsiteX2" fmla="*/ 30480 w 30479"/>
                <a:gd name="connsiteY2" fmla="*/ 230505 h 235267"/>
                <a:gd name="connsiteX3" fmla="*/ 25717 w 30479"/>
                <a:gd name="connsiteY3" fmla="*/ 235268 h 235267"/>
                <a:gd name="connsiteX4" fmla="*/ 4763 w 30479"/>
                <a:gd name="connsiteY4" fmla="*/ 235268 h 235267"/>
                <a:gd name="connsiteX5" fmla="*/ 0 w 30479"/>
                <a:gd name="connsiteY5" fmla="*/ 230505 h 235267"/>
                <a:gd name="connsiteX6" fmla="*/ 0 w 30479"/>
                <a:gd name="connsiteY6" fmla="*/ 4763 h 235267"/>
                <a:gd name="connsiteX7" fmla="*/ 4763 w 30479"/>
                <a:gd name="connsiteY7" fmla="*/ 0 h 235267"/>
                <a:gd name="connsiteX8" fmla="*/ 25717 w 30479"/>
                <a:gd name="connsiteY8" fmla="*/ 0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" h="235267">
                  <a:moveTo>
                    <a:pt x="25717" y="0"/>
                  </a:moveTo>
                  <a:cubicBezTo>
                    <a:pt x="28575" y="0"/>
                    <a:pt x="30480" y="1905"/>
                    <a:pt x="30480" y="4763"/>
                  </a:cubicBezTo>
                  <a:lnTo>
                    <a:pt x="30480" y="230505"/>
                  </a:lnTo>
                  <a:cubicBezTo>
                    <a:pt x="30480" y="233363"/>
                    <a:pt x="28575" y="235268"/>
                    <a:pt x="25717" y="235268"/>
                  </a:cubicBezTo>
                  <a:lnTo>
                    <a:pt x="4763" y="235268"/>
                  </a:lnTo>
                  <a:cubicBezTo>
                    <a:pt x="1905" y="235268"/>
                    <a:pt x="0" y="233363"/>
                    <a:pt x="0" y="23050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25717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BBBE5D4-0930-5FAC-C148-B3B528F35B0D}"/>
                </a:ext>
              </a:extLst>
            </p:cNvPr>
            <p:cNvSpPr/>
            <p:nvPr/>
          </p:nvSpPr>
          <p:spPr>
            <a:xfrm>
              <a:off x="11525607" y="634571"/>
              <a:ext cx="27618" cy="66531"/>
            </a:xfrm>
            <a:custGeom>
              <a:avLst/>
              <a:gdLst>
                <a:gd name="connsiteX0" fmla="*/ 45720 w 91440"/>
                <a:gd name="connsiteY0" fmla="*/ 248 h 220275"/>
                <a:gd name="connsiteX1" fmla="*/ 51435 w 91440"/>
                <a:gd name="connsiteY1" fmla="*/ 4058 h 220275"/>
                <a:gd name="connsiteX2" fmla="*/ 51435 w 91440"/>
                <a:gd name="connsiteY2" fmla="*/ 47873 h 220275"/>
                <a:gd name="connsiteX3" fmla="*/ 83820 w 91440"/>
                <a:gd name="connsiteY3" fmla="*/ 47873 h 220275"/>
                <a:gd name="connsiteX4" fmla="*/ 88582 w 91440"/>
                <a:gd name="connsiteY4" fmla="*/ 52635 h 220275"/>
                <a:gd name="connsiteX5" fmla="*/ 88582 w 91440"/>
                <a:gd name="connsiteY5" fmla="*/ 66923 h 220275"/>
                <a:gd name="connsiteX6" fmla="*/ 83820 w 91440"/>
                <a:gd name="connsiteY6" fmla="*/ 71685 h 220275"/>
                <a:gd name="connsiteX7" fmla="*/ 51435 w 91440"/>
                <a:gd name="connsiteY7" fmla="*/ 71685 h 220275"/>
                <a:gd name="connsiteX8" fmla="*/ 51435 w 91440"/>
                <a:gd name="connsiteY8" fmla="*/ 176460 h 220275"/>
                <a:gd name="connsiteX9" fmla="*/ 71438 w 91440"/>
                <a:gd name="connsiteY9" fmla="*/ 193605 h 220275"/>
                <a:gd name="connsiteX10" fmla="*/ 86678 w 91440"/>
                <a:gd name="connsiteY10" fmla="*/ 193605 h 220275"/>
                <a:gd name="connsiteX11" fmla="*/ 91440 w 91440"/>
                <a:gd name="connsiteY11" fmla="*/ 198368 h 220275"/>
                <a:gd name="connsiteX12" fmla="*/ 91440 w 91440"/>
                <a:gd name="connsiteY12" fmla="*/ 213608 h 220275"/>
                <a:gd name="connsiteX13" fmla="*/ 86678 w 91440"/>
                <a:gd name="connsiteY13" fmla="*/ 218370 h 220275"/>
                <a:gd name="connsiteX14" fmla="*/ 69532 w 91440"/>
                <a:gd name="connsiteY14" fmla="*/ 220275 h 220275"/>
                <a:gd name="connsiteX15" fmla="*/ 21907 w 91440"/>
                <a:gd name="connsiteY15" fmla="*/ 185033 h 220275"/>
                <a:gd name="connsiteX16" fmla="*/ 21907 w 91440"/>
                <a:gd name="connsiteY16" fmla="*/ 71685 h 220275"/>
                <a:gd name="connsiteX17" fmla="*/ 4763 w 91440"/>
                <a:gd name="connsiteY17" fmla="*/ 71685 h 220275"/>
                <a:gd name="connsiteX18" fmla="*/ 0 w 91440"/>
                <a:gd name="connsiteY18" fmla="*/ 66923 h 220275"/>
                <a:gd name="connsiteX19" fmla="*/ 0 w 91440"/>
                <a:gd name="connsiteY19" fmla="*/ 52635 h 220275"/>
                <a:gd name="connsiteX20" fmla="*/ 4763 w 91440"/>
                <a:gd name="connsiteY20" fmla="*/ 47873 h 220275"/>
                <a:gd name="connsiteX21" fmla="*/ 21907 w 91440"/>
                <a:gd name="connsiteY21" fmla="*/ 47873 h 220275"/>
                <a:gd name="connsiteX22" fmla="*/ 21907 w 91440"/>
                <a:gd name="connsiteY22" fmla="*/ 10725 h 220275"/>
                <a:gd name="connsiteX23" fmla="*/ 25718 w 91440"/>
                <a:gd name="connsiteY23" fmla="*/ 5963 h 220275"/>
                <a:gd name="connsiteX24" fmla="*/ 45720 w 91440"/>
                <a:gd name="connsiteY24" fmla="*/ 248 h 2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40" h="220275">
                  <a:moveTo>
                    <a:pt x="45720" y="248"/>
                  </a:moveTo>
                  <a:cubicBezTo>
                    <a:pt x="49530" y="-705"/>
                    <a:pt x="51435" y="1200"/>
                    <a:pt x="51435" y="4058"/>
                  </a:cubicBezTo>
                  <a:lnTo>
                    <a:pt x="51435" y="47873"/>
                  </a:lnTo>
                  <a:lnTo>
                    <a:pt x="83820" y="47873"/>
                  </a:lnTo>
                  <a:cubicBezTo>
                    <a:pt x="87630" y="47873"/>
                    <a:pt x="88582" y="49778"/>
                    <a:pt x="88582" y="52635"/>
                  </a:cubicBezTo>
                  <a:lnTo>
                    <a:pt x="88582" y="66923"/>
                  </a:lnTo>
                  <a:cubicBezTo>
                    <a:pt x="88582" y="69780"/>
                    <a:pt x="86678" y="71685"/>
                    <a:pt x="83820" y="71685"/>
                  </a:cubicBezTo>
                  <a:lnTo>
                    <a:pt x="51435" y="71685"/>
                  </a:lnTo>
                  <a:lnTo>
                    <a:pt x="51435" y="176460"/>
                  </a:lnTo>
                  <a:cubicBezTo>
                    <a:pt x="51435" y="189795"/>
                    <a:pt x="55245" y="193605"/>
                    <a:pt x="71438" y="193605"/>
                  </a:cubicBezTo>
                  <a:lnTo>
                    <a:pt x="86678" y="193605"/>
                  </a:lnTo>
                  <a:cubicBezTo>
                    <a:pt x="90488" y="193605"/>
                    <a:pt x="91440" y="194558"/>
                    <a:pt x="91440" y="198368"/>
                  </a:cubicBezTo>
                  <a:lnTo>
                    <a:pt x="91440" y="213608"/>
                  </a:lnTo>
                  <a:cubicBezTo>
                    <a:pt x="91440" y="216465"/>
                    <a:pt x="89535" y="218370"/>
                    <a:pt x="86678" y="218370"/>
                  </a:cubicBezTo>
                  <a:cubicBezTo>
                    <a:pt x="80010" y="220275"/>
                    <a:pt x="72390" y="220275"/>
                    <a:pt x="69532" y="220275"/>
                  </a:cubicBezTo>
                  <a:cubicBezTo>
                    <a:pt x="47625" y="220275"/>
                    <a:pt x="21907" y="220275"/>
                    <a:pt x="21907" y="185033"/>
                  </a:cubicBezTo>
                  <a:lnTo>
                    <a:pt x="21907" y="71685"/>
                  </a:lnTo>
                  <a:lnTo>
                    <a:pt x="4763" y="71685"/>
                  </a:lnTo>
                  <a:cubicBezTo>
                    <a:pt x="1905" y="71685"/>
                    <a:pt x="0" y="69780"/>
                    <a:pt x="0" y="66923"/>
                  </a:cubicBezTo>
                  <a:lnTo>
                    <a:pt x="0" y="52635"/>
                  </a:lnTo>
                  <a:cubicBezTo>
                    <a:pt x="0" y="49778"/>
                    <a:pt x="1905" y="47873"/>
                    <a:pt x="4763" y="47873"/>
                  </a:cubicBezTo>
                  <a:lnTo>
                    <a:pt x="21907" y="47873"/>
                  </a:lnTo>
                  <a:lnTo>
                    <a:pt x="21907" y="10725"/>
                  </a:lnTo>
                  <a:cubicBezTo>
                    <a:pt x="21907" y="7868"/>
                    <a:pt x="22860" y="5963"/>
                    <a:pt x="25718" y="5963"/>
                  </a:cubicBezTo>
                  <a:lnTo>
                    <a:pt x="45720" y="2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72F1491-F2FF-A656-3BEC-5BE809F1C344}"/>
                </a:ext>
              </a:extLst>
            </p:cNvPr>
            <p:cNvSpPr/>
            <p:nvPr/>
          </p:nvSpPr>
          <p:spPr>
            <a:xfrm>
              <a:off x="11561568" y="648455"/>
              <a:ext cx="26468" cy="52360"/>
            </a:xfrm>
            <a:custGeom>
              <a:avLst/>
              <a:gdLst>
                <a:gd name="connsiteX0" fmla="*/ 82868 w 87630"/>
                <a:gd name="connsiteY0" fmla="*/ 3810 h 173354"/>
                <a:gd name="connsiteX1" fmla="*/ 87630 w 87630"/>
                <a:gd name="connsiteY1" fmla="*/ 9525 h 173354"/>
                <a:gd name="connsiteX2" fmla="*/ 87630 w 87630"/>
                <a:gd name="connsiteY2" fmla="*/ 22860 h 173354"/>
                <a:gd name="connsiteX3" fmla="*/ 82868 w 87630"/>
                <a:gd name="connsiteY3" fmla="*/ 27622 h 173354"/>
                <a:gd name="connsiteX4" fmla="*/ 56197 w 87630"/>
                <a:gd name="connsiteY4" fmla="*/ 27622 h 173354"/>
                <a:gd name="connsiteX5" fmla="*/ 29528 w 87630"/>
                <a:gd name="connsiteY5" fmla="*/ 44767 h 173354"/>
                <a:gd name="connsiteX6" fmla="*/ 29528 w 87630"/>
                <a:gd name="connsiteY6" fmla="*/ 168592 h 173354"/>
                <a:gd name="connsiteX7" fmla="*/ 24765 w 87630"/>
                <a:gd name="connsiteY7" fmla="*/ 173355 h 173354"/>
                <a:gd name="connsiteX8" fmla="*/ 4763 w 87630"/>
                <a:gd name="connsiteY8" fmla="*/ 173355 h 173354"/>
                <a:gd name="connsiteX9" fmla="*/ 0 w 87630"/>
                <a:gd name="connsiteY9" fmla="*/ 168592 h 173354"/>
                <a:gd name="connsiteX10" fmla="*/ 0 w 87630"/>
                <a:gd name="connsiteY10" fmla="*/ 36195 h 173354"/>
                <a:gd name="connsiteX11" fmla="*/ 49530 w 87630"/>
                <a:gd name="connsiteY11" fmla="*/ 0 h 173354"/>
                <a:gd name="connsiteX12" fmla="*/ 82868 w 87630"/>
                <a:gd name="connsiteY12" fmla="*/ 3810 h 17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630" h="173354">
                  <a:moveTo>
                    <a:pt x="82868" y="3810"/>
                  </a:moveTo>
                  <a:cubicBezTo>
                    <a:pt x="85725" y="4763"/>
                    <a:pt x="87630" y="5715"/>
                    <a:pt x="87630" y="9525"/>
                  </a:cubicBezTo>
                  <a:lnTo>
                    <a:pt x="87630" y="22860"/>
                  </a:lnTo>
                  <a:cubicBezTo>
                    <a:pt x="87630" y="25717"/>
                    <a:pt x="85725" y="27622"/>
                    <a:pt x="82868" y="27622"/>
                  </a:cubicBezTo>
                  <a:lnTo>
                    <a:pt x="56197" y="27622"/>
                  </a:lnTo>
                  <a:cubicBezTo>
                    <a:pt x="34290" y="27622"/>
                    <a:pt x="29528" y="31432"/>
                    <a:pt x="29528" y="44767"/>
                  </a:cubicBezTo>
                  <a:lnTo>
                    <a:pt x="29528" y="168592"/>
                  </a:lnTo>
                  <a:cubicBezTo>
                    <a:pt x="29528" y="171450"/>
                    <a:pt x="27622" y="173355"/>
                    <a:pt x="24765" y="173355"/>
                  </a:cubicBezTo>
                  <a:lnTo>
                    <a:pt x="4763" y="173355"/>
                  </a:lnTo>
                  <a:cubicBezTo>
                    <a:pt x="1905" y="173355"/>
                    <a:pt x="0" y="171450"/>
                    <a:pt x="0" y="168592"/>
                  </a:cubicBezTo>
                  <a:lnTo>
                    <a:pt x="0" y="36195"/>
                  </a:lnTo>
                  <a:cubicBezTo>
                    <a:pt x="0" y="952"/>
                    <a:pt x="31432" y="0"/>
                    <a:pt x="49530" y="0"/>
                  </a:cubicBezTo>
                  <a:cubicBezTo>
                    <a:pt x="55245" y="0"/>
                    <a:pt x="77153" y="952"/>
                    <a:pt x="82868" y="38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C6F22B1-CDBA-2043-1213-647D84503042}"/>
                </a:ext>
              </a:extLst>
            </p:cNvPr>
            <p:cNvSpPr/>
            <p:nvPr/>
          </p:nvSpPr>
          <p:spPr>
            <a:xfrm>
              <a:off x="11595228" y="648743"/>
              <a:ext cx="42866" cy="52072"/>
            </a:xfrm>
            <a:custGeom>
              <a:avLst/>
              <a:gdLst>
                <a:gd name="connsiteX0" fmla="*/ 137160 w 141922"/>
                <a:gd name="connsiteY0" fmla="*/ 952 h 172402"/>
                <a:gd name="connsiteX1" fmla="*/ 141922 w 141922"/>
                <a:gd name="connsiteY1" fmla="*/ 5715 h 172402"/>
                <a:gd name="connsiteX2" fmla="*/ 141922 w 141922"/>
                <a:gd name="connsiteY2" fmla="*/ 162877 h 172402"/>
                <a:gd name="connsiteX3" fmla="*/ 137160 w 141922"/>
                <a:gd name="connsiteY3" fmla="*/ 167640 h 172402"/>
                <a:gd name="connsiteX4" fmla="*/ 72390 w 141922"/>
                <a:gd name="connsiteY4" fmla="*/ 172402 h 172402"/>
                <a:gd name="connsiteX5" fmla="*/ 0 w 141922"/>
                <a:gd name="connsiteY5" fmla="*/ 99060 h 172402"/>
                <a:gd name="connsiteX6" fmla="*/ 0 w 141922"/>
                <a:gd name="connsiteY6" fmla="*/ 4763 h 172402"/>
                <a:gd name="connsiteX7" fmla="*/ 5715 w 141922"/>
                <a:gd name="connsiteY7" fmla="*/ 0 h 172402"/>
                <a:gd name="connsiteX8" fmla="*/ 25717 w 141922"/>
                <a:gd name="connsiteY8" fmla="*/ 0 h 172402"/>
                <a:gd name="connsiteX9" fmla="*/ 30480 w 141922"/>
                <a:gd name="connsiteY9" fmla="*/ 4763 h 172402"/>
                <a:gd name="connsiteX10" fmla="*/ 30480 w 141922"/>
                <a:gd name="connsiteY10" fmla="*/ 96202 h 172402"/>
                <a:gd name="connsiteX11" fmla="*/ 69532 w 141922"/>
                <a:gd name="connsiteY11" fmla="*/ 145732 h 172402"/>
                <a:gd name="connsiteX12" fmla="*/ 112395 w 141922"/>
                <a:gd name="connsiteY12" fmla="*/ 145732 h 172402"/>
                <a:gd name="connsiteX13" fmla="*/ 112395 w 141922"/>
                <a:gd name="connsiteY13" fmla="*/ 5715 h 172402"/>
                <a:gd name="connsiteX14" fmla="*/ 117157 w 141922"/>
                <a:gd name="connsiteY14" fmla="*/ 952 h 172402"/>
                <a:gd name="connsiteX15" fmla="*/ 137160 w 141922"/>
                <a:gd name="connsiteY15" fmla="*/ 952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922" h="172402">
                  <a:moveTo>
                    <a:pt x="137160" y="952"/>
                  </a:moveTo>
                  <a:cubicBezTo>
                    <a:pt x="140017" y="952"/>
                    <a:pt x="141922" y="2857"/>
                    <a:pt x="141922" y="5715"/>
                  </a:cubicBezTo>
                  <a:lnTo>
                    <a:pt x="141922" y="162877"/>
                  </a:lnTo>
                  <a:cubicBezTo>
                    <a:pt x="141922" y="166688"/>
                    <a:pt x="140017" y="166688"/>
                    <a:pt x="137160" y="167640"/>
                  </a:cubicBezTo>
                  <a:cubicBezTo>
                    <a:pt x="112395" y="172402"/>
                    <a:pt x="86677" y="172402"/>
                    <a:pt x="72390" y="172402"/>
                  </a:cubicBezTo>
                  <a:cubicBezTo>
                    <a:pt x="17145" y="172402"/>
                    <a:pt x="0" y="164782"/>
                    <a:pt x="0" y="99060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5715" y="0"/>
                  </a:cubicBezTo>
                  <a:lnTo>
                    <a:pt x="25717" y="0"/>
                  </a:lnTo>
                  <a:cubicBezTo>
                    <a:pt x="28575" y="0"/>
                    <a:pt x="30480" y="1905"/>
                    <a:pt x="30480" y="4763"/>
                  </a:cubicBezTo>
                  <a:lnTo>
                    <a:pt x="30480" y="96202"/>
                  </a:lnTo>
                  <a:cubicBezTo>
                    <a:pt x="30480" y="143827"/>
                    <a:pt x="40005" y="145732"/>
                    <a:pt x="69532" y="145732"/>
                  </a:cubicBezTo>
                  <a:lnTo>
                    <a:pt x="112395" y="145732"/>
                  </a:lnTo>
                  <a:lnTo>
                    <a:pt x="112395" y="5715"/>
                  </a:lnTo>
                  <a:cubicBezTo>
                    <a:pt x="112395" y="2857"/>
                    <a:pt x="114300" y="952"/>
                    <a:pt x="117157" y="952"/>
                  </a:cubicBezTo>
                  <a:lnTo>
                    <a:pt x="137160" y="95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AA01EC6-4EE1-0E36-738E-4D3D26298190}"/>
                </a:ext>
              </a:extLst>
            </p:cNvPr>
            <p:cNvSpPr/>
            <p:nvPr/>
          </p:nvSpPr>
          <p:spPr>
            <a:xfrm>
              <a:off x="11648451" y="648168"/>
              <a:ext cx="37687" cy="52647"/>
            </a:xfrm>
            <a:custGeom>
              <a:avLst/>
              <a:gdLst>
                <a:gd name="connsiteX0" fmla="*/ 114300 w 124777"/>
                <a:gd name="connsiteY0" fmla="*/ 3810 h 174307"/>
                <a:gd name="connsiteX1" fmla="*/ 119063 w 124777"/>
                <a:gd name="connsiteY1" fmla="*/ 8573 h 174307"/>
                <a:gd name="connsiteX2" fmla="*/ 119063 w 124777"/>
                <a:gd name="connsiteY2" fmla="*/ 21908 h 174307"/>
                <a:gd name="connsiteX3" fmla="*/ 114300 w 124777"/>
                <a:gd name="connsiteY3" fmla="*/ 26670 h 174307"/>
                <a:gd name="connsiteX4" fmla="*/ 56197 w 124777"/>
                <a:gd name="connsiteY4" fmla="*/ 26670 h 174307"/>
                <a:gd name="connsiteX5" fmla="*/ 33338 w 124777"/>
                <a:gd name="connsiteY5" fmla="*/ 42863 h 174307"/>
                <a:gd name="connsiteX6" fmla="*/ 33338 w 124777"/>
                <a:gd name="connsiteY6" fmla="*/ 46673 h 174307"/>
                <a:gd name="connsiteX7" fmla="*/ 52388 w 124777"/>
                <a:gd name="connsiteY7" fmla="*/ 68580 h 174307"/>
                <a:gd name="connsiteX8" fmla="*/ 93345 w 124777"/>
                <a:gd name="connsiteY8" fmla="*/ 84773 h 174307"/>
                <a:gd name="connsiteX9" fmla="*/ 124777 w 124777"/>
                <a:gd name="connsiteY9" fmla="*/ 128588 h 174307"/>
                <a:gd name="connsiteX10" fmla="*/ 124777 w 124777"/>
                <a:gd name="connsiteY10" fmla="*/ 132398 h 174307"/>
                <a:gd name="connsiteX11" fmla="*/ 61913 w 124777"/>
                <a:gd name="connsiteY11" fmla="*/ 174308 h 174307"/>
                <a:gd name="connsiteX12" fmla="*/ 4763 w 124777"/>
                <a:gd name="connsiteY12" fmla="*/ 171450 h 174307"/>
                <a:gd name="connsiteX13" fmla="*/ 0 w 124777"/>
                <a:gd name="connsiteY13" fmla="*/ 166688 h 174307"/>
                <a:gd name="connsiteX14" fmla="*/ 0 w 124777"/>
                <a:gd name="connsiteY14" fmla="*/ 153353 h 174307"/>
                <a:gd name="connsiteX15" fmla="*/ 4763 w 124777"/>
                <a:gd name="connsiteY15" fmla="*/ 148590 h 174307"/>
                <a:gd name="connsiteX16" fmla="*/ 61913 w 124777"/>
                <a:gd name="connsiteY16" fmla="*/ 148590 h 174307"/>
                <a:gd name="connsiteX17" fmla="*/ 94297 w 124777"/>
                <a:gd name="connsiteY17" fmla="*/ 132398 h 174307"/>
                <a:gd name="connsiteX18" fmla="*/ 94297 w 124777"/>
                <a:gd name="connsiteY18" fmla="*/ 128588 h 174307"/>
                <a:gd name="connsiteX19" fmla="*/ 76200 w 124777"/>
                <a:gd name="connsiteY19" fmla="*/ 107633 h 174307"/>
                <a:gd name="connsiteX20" fmla="*/ 32385 w 124777"/>
                <a:gd name="connsiteY20" fmla="*/ 90488 h 174307"/>
                <a:gd name="connsiteX21" fmla="*/ 2857 w 124777"/>
                <a:gd name="connsiteY21" fmla="*/ 45720 h 174307"/>
                <a:gd name="connsiteX22" fmla="*/ 2857 w 124777"/>
                <a:gd name="connsiteY22" fmla="*/ 39053 h 174307"/>
                <a:gd name="connsiteX23" fmla="*/ 65722 w 124777"/>
                <a:gd name="connsiteY23" fmla="*/ 0 h 174307"/>
                <a:gd name="connsiteX24" fmla="*/ 114300 w 124777"/>
                <a:gd name="connsiteY24" fmla="*/ 381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77" h="174307">
                  <a:moveTo>
                    <a:pt x="114300" y="3810"/>
                  </a:moveTo>
                  <a:cubicBezTo>
                    <a:pt x="117157" y="3810"/>
                    <a:pt x="119063" y="5715"/>
                    <a:pt x="119063" y="8573"/>
                  </a:cubicBezTo>
                  <a:lnTo>
                    <a:pt x="119063" y="21908"/>
                  </a:lnTo>
                  <a:cubicBezTo>
                    <a:pt x="119063" y="24765"/>
                    <a:pt x="117157" y="26670"/>
                    <a:pt x="114300" y="26670"/>
                  </a:cubicBezTo>
                  <a:lnTo>
                    <a:pt x="56197" y="26670"/>
                  </a:lnTo>
                  <a:cubicBezTo>
                    <a:pt x="41910" y="26670"/>
                    <a:pt x="33338" y="31433"/>
                    <a:pt x="33338" y="42863"/>
                  </a:cubicBezTo>
                  <a:lnTo>
                    <a:pt x="33338" y="46673"/>
                  </a:lnTo>
                  <a:cubicBezTo>
                    <a:pt x="33338" y="55245"/>
                    <a:pt x="37147" y="62865"/>
                    <a:pt x="52388" y="68580"/>
                  </a:cubicBezTo>
                  <a:lnTo>
                    <a:pt x="93345" y="84773"/>
                  </a:lnTo>
                  <a:cubicBezTo>
                    <a:pt x="121920" y="95250"/>
                    <a:pt x="124777" y="111443"/>
                    <a:pt x="124777" y="128588"/>
                  </a:cubicBezTo>
                  <a:lnTo>
                    <a:pt x="124777" y="132398"/>
                  </a:lnTo>
                  <a:cubicBezTo>
                    <a:pt x="124777" y="167640"/>
                    <a:pt x="103822" y="174308"/>
                    <a:pt x="61913" y="174308"/>
                  </a:cubicBezTo>
                  <a:cubicBezTo>
                    <a:pt x="35242" y="174308"/>
                    <a:pt x="10477" y="172403"/>
                    <a:pt x="4763" y="171450"/>
                  </a:cubicBezTo>
                  <a:cubicBezTo>
                    <a:pt x="952" y="171450"/>
                    <a:pt x="0" y="169545"/>
                    <a:pt x="0" y="166688"/>
                  </a:cubicBezTo>
                  <a:lnTo>
                    <a:pt x="0" y="153353"/>
                  </a:lnTo>
                  <a:cubicBezTo>
                    <a:pt x="0" y="150495"/>
                    <a:pt x="1905" y="148590"/>
                    <a:pt x="4763" y="148590"/>
                  </a:cubicBezTo>
                  <a:lnTo>
                    <a:pt x="61913" y="148590"/>
                  </a:lnTo>
                  <a:cubicBezTo>
                    <a:pt x="86677" y="148590"/>
                    <a:pt x="94297" y="145733"/>
                    <a:pt x="94297" y="132398"/>
                  </a:cubicBezTo>
                  <a:lnTo>
                    <a:pt x="94297" y="128588"/>
                  </a:lnTo>
                  <a:cubicBezTo>
                    <a:pt x="94297" y="120015"/>
                    <a:pt x="90488" y="113348"/>
                    <a:pt x="76200" y="107633"/>
                  </a:cubicBezTo>
                  <a:lnTo>
                    <a:pt x="32385" y="90488"/>
                  </a:lnTo>
                  <a:cubicBezTo>
                    <a:pt x="8572" y="80963"/>
                    <a:pt x="2857" y="62865"/>
                    <a:pt x="2857" y="45720"/>
                  </a:cubicBezTo>
                  <a:lnTo>
                    <a:pt x="2857" y="39053"/>
                  </a:lnTo>
                  <a:cubicBezTo>
                    <a:pt x="2857" y="4763"/>
                    <a:pt x="32385" y="0"/>
                    <a:pt x="65722" y="0"/>
                  </a:cubicBezTo>
                  <a:cubicBezTo>
                    <a:pt x="80010" y="953"/>
                    <a:pt x="96202" y="1905"/>
                    <a:pt x="114300" y="38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24175-ADE2-8CBD-B95D-B156200F75A0}"/>
                </a:ext>
              </a:extLst>
            </p:cNvPr>
            <p:cNvSpPr/>
            <p:nvPr/>
          </p:nvSpPr>
          <p:spPr>
            <a:xfrm>
              <a:off x="11692468" y="634571"/>
              <a:ext cx="27906" cy="66531"/>
            </a:xfrm>
            <a:custGeom>
              <a:avLst/>
              <a:gdLst>
                <a:gd name="connsiteX0" fmla="*/ 46672 w 92392"/>
                <a:gd name="connsiteY0" fmla="*/ 248 h 220275"/>
                <a:gd name="connsiteX1" fmla="*/ 52388 w 92392"/>
                <a:gd name="connsiteY1" fmla="*/ 4058 h 220275"/>
                <a:gd name="connsiteX2" fmla="*/ 52388 w 92392"/>
                <a:gd name="connsiteY2" fmla="*/ 47873 h 220275"/>
                <a:gd name="connsiteX3" fmla="*/ 84772 w 92392"/>
                <a:gd name="connsiteY3" fmla="*/ 47873 h 220275"/>
                <a:gd name="connsiteX4" fmla="*/ 89535 w 92392"/>
                <a:gd name="connsiteY4" fmla="*/ 52635 h 220275"/>
                <a:gd name="connsiteX5" fmla="*/ 89535 w 92392"/>
                <a:gd name="connsiteY5" fmla="*/ 66923 h 220275"/>
                <a:gd name="connsiteX6" fmla="*/ 84772 w 92392"/>
                <a:gd name="connsiteY6" fmla="*/ 71685 h 220275"/>
                <a:gd name="connsiteX7" fmla="*/ 52388 w 92392"/>
                <a:gd name="connsiteY7" fmla="*/ 71685 h 220275"/>
                <a:gd name="connsiteX8" fmla="*/ 52388 w 92392"/>
                <a:gd name="connsiteY8" fmla="*/ 176460 h 220275"/>
                <a:gd name="connsiteX9" fmla="*/ 72390 w 92392"/>
                <a:gd name="connsiteY9" fmla="*/ 193605 h 220275"/>
                <a:gd name="connsiteX10" fmla="*/ 87630 w 92392"/>
                <a:gd name="connsiteY10" fmla="*/ 193605 h 220275"/>
                <a:gd name="connsiteX11" fmla="*/ 92393 w 92392"/>
                <a:gd name="connsiteY11" fmla="*/ 198368 h 220275"/>
                <a:gd name="connsiteX12" fmla="*/ 92393 w 92392"/>
                <a:gd name="connsiteY12" fmla="*/ 213608 h 220275"/>
                <a:gd name="connsiteX13" fmla="*/ 87630 w 92392"/>
                <a:gd name="connsiteY13" fmla="*/ 218370 h 220275"/>
                <a:gd name="connsiteX14" fmla="*/ 70485 w 92392"/>
                <a:gd name="connsiteY14" fmla="*/ 220275 h 220275"/>
                <a:gd name="connsiteX15" fmla="*/ 22860 w 92392"/>
                <a:gd name="connsiteY15" fmla="*/ 185033 h 220275"/>
                <a:gd name="connsiteX16" fmla="*/ 22860 w 92392"/>
                <a:gd name="connsiteY16" fmla="*/ 71685 h 220275"/>
                <a:gd name="connsiteX17" fmla="*/ 4763 w 92392"/>
                <a:gd name="connsiteY17" fmla="*/ 71685 h 220275"/>
                <a:gd name="connsiteX18" fmla="*/ 0 w 92392"/>
                <a:gd name="connsiteY18" fmla="*/ 66923 h 220275"/>
                <a:gd name="connsiteX19" fmla="*/ 0 w 92392"/>
                <a:gd name="connsiteY19" fmla="*/ 52635 h 220275"/>
                <a:gd name="connsiteX20" fmla="*/ 4763 w 92392"/>
                <a:gd name="connsiteY20" fmla="*/ 47873 h 220275"/>
                <a:gd name="connsiteX21" fmla="*/ 21907 w 92392"/>
                <a:gd name="connsiteY21" fmla="*/ 47873 h 220275"/>
                <a:gd name="connsiteX22" fmla="*/ 21907 w 92392"/>
                <a:gd name="connsiteY22" fmla="*/ 10725 h 220275"/>
                <a:gd name="connsiteX23" fmla="*/ 25718 w 92392"/>
                <a:gd name="connsiteY23" fmla="*/ 5963 h 220275"/>
                <a:gd name="connsiteX24" fmla="*/ 46672 w 92392"/>
                <a:gd name="connsiteY24" fmla="*/ 248 h 2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392" h="220275">
                  <a:moveTo>
                    <a:pt x="46672" y="248"/>
                  </a:moveTo>
                  <a:cubicBezTo>
                    <a:pt x="50482" y="-705"/>
                    <a:pt x="52388" y="1200"/>
                    <a:pt x="52388" y="4058"/>
                  </a:cubicBezTo>
                  <a:lnTo>
                    <a:pt x="52388" y="47873"/>
                  </a:lnTo>
                  <a:lnTo>
                    <a:pt x="84772" y="47873"/>
                  </a:lnTo>
                  <a:cubicBezTo>
                    <a:pt x="88582" y="47873"/>
                    <a:pt x="89535" y="49778"/>
                    <a:pt x="89535" y="52635"/>
                  </a:cubicBezTo>
                  <a:lnTo>
                    <a:pt x="89535" y="66923"/>
                  </a:lnTo>
                  <a:cubicBezTo>
                    <a:pt x="89535" y="69780"/>
                    <a:pt x="87630" y="71685"/>
                    <a:pt x="84772" y="71685"/>
                  </a:cubicBezTo>
                  <a:lnTo>
                    <a:pt x="52388" y="71685"/>
                  </a:lnTo>
                  <a:lnTo>
                    <a:pt x="52388" y="176460"/>
                  </a:lnTo>
                  <a:cubicBezTo>
                    <a:pt x="52388" y="189795"/>
                    <a:pt x="56197" y="193605"/>
                    <a:pt x="72390" y="193605"/>
                  </a:cubicBezTo>
                  <a:lnTo>
                    <a:pt x="87630" y="193605"/>
                  </a:lnTo>
                  <a:cubicBezTo>
                    <a:pt x="91440" y="193605"/>
                    <a:pt x="92393" y="194558"/>
                    <a:pt x="92393" y="198368"/>
                  </a:cubicBezTo>
                  <a:lnTo>
                    <a:pt x="92393" y="213608"/>
                  </a:lnTo>
                  <a:cubicBezTo>
                    <a:pt x="92393" y="216465"/>
                    <a:pt x="90488" y="218370"/>
                    <a:pt x="87630" y="218370"/>
                  </a:cubicBezTo>
                  <a:cubicBezTo>
                    <a:pt x="80963" y="220275"/>
                    <a:pt x="73343" y="220275"/>
                    <a:pt x="70485" y="220275"/>
                  </a:cubicBezTo>
                  <a:cubicBezTo>
                    <a:pt x="48578" y="220275"/>
                    <a:pt x="22860" y="220275"/>
                    <a:pt x="22860" y="185033"/>
                  </a:cubicBezTo>
                  <a:lnTo>
                    <a:pt x="22860" y="71685"/>
                  </a:lnTo>
                  <a:lnTo>
                    <a:pt x="4763" y="71685"/>
                  </a:lnTo>
                  <a:cubicBezTo>
                    <a:pt x="1905" y="71685"/>
                    <a:pt x="0" y="69780"/>
                    <a:pt x="0" y="66923"/>
                  </a:cubicBezTo>
                  <a:lnTo>
                    <a:pt x="0" y="52635"/>
                  </a:lnTo>
                  <a:cubicBezTo>
                    <a:pt x="0" y="49778"/>
                    <a:pt x="1905" y="47873"/>
                    <a:pt x="4763" y="47873"/>
                  </a:cubicBezTo>
                  <a:lnTo>
                    <a:pt x="21907" y="47873"/>
                  </a:lnTo>
                  <a:lnTo>
                    <a:pt x="21907" y="10725"/>
                  </a:lnTo>
                  <a:cubicBezTo>
                    <a:pt x="21907" y="7868"/>
                    <a:pt x="22860" y="5963"/>
                    <a:pt x="25718" y="5963"/>
                  </a:cubicBezTo>
                  <a:lnTo>
                    <a:pt x="46672" y="2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257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91B1F2-EDBD-F0E5-18E0-4293E776F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49700" y="0"/>
            <a:ext cx="8242300" cy="6102000"/>
          </a:xfrm>
          <a:custGeom>
            <a:avLst/>
            <a:gdLst>
              <a:gd name="connsiteX0" fmla="*/ 3254380 w 8242300"/>
              <a:gd name="connsiteY0" fmla="*/ 0 h 6102000"/>
              <a:gd name="connsiteX1" fmla="*/ 8242300 w 8242300"/>
              <a:gd name="connsiteY1" fmla="*/ 0 h 6102000"/>
              <a:gd name="connsiteX2" fmla="*/ 8242300 w 8242300"/>
              <a:gd name="connsiteY2" fmla="*/ 6076018 h 6102000"/>
              <a:gd name="connsiteX3" fmla="*/ 8228443 w 8242300"/>
              <a:gd name="connsiteY3" fmla="*/ 6102000 h 6102000"/>
              <a:gd name="connsiteX4" fmla="*/ 0 w 8242300"/>
              <a:gd name="connsiteY4" fmla="*/ 6102000 h 61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300" h="6102000">
                <a:moveTo>
                  <a:pt x="3254380" y="0"/>
                </a:moveTo>
                <a:lnTo>
                  <a:pt x="8242300" y="0"/>
                </a:lnTo>
                <a:lnTo>
                  <a:pt x="8242300" y="6076018"/>
                </a:lnTo>
                <a:lnTo>
                  <a:pt x="8228443" y="6102000"/>
                </a:lnTo>
                <a:lnTo>
                  <a:pt x="0" y="6102000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on the icon to add a picture</a:t>
            </a:r>
          </a:p>
        </p:txBody>
      </p:sp>
      <p:sp>
        <p:nvSpPr>
          <p:cNvPr id="5" name="Title 146">
            <a:extLst>
              <a:ext uri="{FF2B5EF4-FFF2-40B4-BE49-F238E27FC236}">
                <a16:creationId xmlns:a16="http://schemas.microsoft.com/office/drawing/2014/main" id="{8EB015E7-2B87-0782-45FD-A322B48CA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127672"/>
            <a:ext cx="3853950" cy="1846659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Chapter title</a:t>
            </a:r>
            <a:br>
              <a:rPr lang="en-GB" noProof="0" dirty="0"/>
            </a:br>
            <a:r>
              <a:rPr lang="en-GB" noProof="0" dirty="0"/>
              <a:t>One, two or three 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65D70-1CC5-41D3-B887-8286AC2B1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842682" cy="6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000" y="1145369"/>
            <a:ext cx="8640000" cy="307777"/>
          </a:xfrm>
        </p:spPr>
        <p:txBody>
          <a:bodyPr wrap="square" lIns="0" tIns="0" rIns="0" bIns="0" anchor="t">
            <a:spAutoFit/>
          </a:bodyPr>
          <a:lstStyle>
            <a:lvl1pPr algn="ctr">
              <a:lnSpc>
                <a:spcPct val="100000"/>
              </a:lnSpc>
              <a:defRPr sz="20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EF26AE-0E8B-41DE-038A-4F9ED9254CB9}"/>
              </a:ext>
            </a:extLst>
          </p:cNvPr>
          <p:cNvGrpSpPr/>
          <p:nvPr userDrawn="1"/>
        </p:nvGrpSpPr>
        <p:grpSpPr>
          <a:xfrm>
            <a:off x="5348942" y="1674097"/>
            <a:ext cx="1494116" cy="112014"/>
            <a:chOff x="10939447" y="523240"/>
            <a:chExt cx="1245096" cy="93345"/>
          </a:xfrm>
          <a:solidFill>
            <a:schemeClr val="tx2">
              <a:alpha val="20000"/>
            </a:schemeClr>
          </a:solidFill>
        </p:grpSpPr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5610C1ED-5852-0EE6-FF0A-96F4CB2CE64A}"/>
                </a:ext>
              </a:extLst>
            </p:cNvPr>
            <p:cNvSpPr/>
            <p:nvPr/>
          </p:nvSpPr>
          <p:spPr>
            <a:xfrm>
              <a:off x="1167806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343AB0C8-5813-3A04-543A-A355379EE61C}"/>
                </a:ext>
              </a:extLst>
            </p:cNvPr>
            <p:cNvSpPr/>
            <p:nvPr/>
          </p:nvSpPr>
          <p:spPr>
            <a:xfrm>
              <a:off x="1172151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E08D21E0-3ECF-9B08-C7A1-D04373449761}"/>
                </a:ext>
              </a:extLst>
            </p:cNvPr>
            <p:cNvSpPr/>
            <p:nvPr/>
          </p:nvSpPr>
          <p:spPr>
            <a:xfrm>
              <a:off x="1176495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9B6977C8-7F75-2A95-BA16-F0DBEB1C637D}"/>
                </a:ext>
              </a:extLst>
            </p:cNvPr>
            <p:cNvSpPr/>
            <p:nvPr/>
          </p:nvSpPr>
          <p:spPr>
            <a:xfrm>
              <a:off x="1180840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9E1621F6-18AB-1F9C-E8A6-615290F012C1}"/>
                </a:ext>
              </a:extLst>
            </p:cNvPr>
            <p:cNvSpPr/>
            <p:nvPr/>
          </p:nvSpPr>
          <p:spPr>
            <a:xfrm>
              <a:off x="1185185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D7F90642-BEFD-C7CC-0AB6-542F734EC6BB}"/>
                </a:ext>
              </a:extLst>
            </p:cNvPr>
            <p:cNvSpPr/>
            <p:nvPr/>
          </p:nvSpPr>
          <p:spPr>
            <a:xfrm>
              <a:off x="1189530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C0FAD3C7-8B5D-D594-47C6-8C4075EEDA84}"/>
                </a:ext>
              </a:extLst>
            </p:cNvPr>
            <p:cNvSpPr/>
            <p:nvPr/>
          </p:nvSpPr>
          <p:spPr>
            <a:xfrm>
              <a:off x="1193875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EBCFCA6E-4C9C-8F1B-7470-1E3A399E1C0B}"/>
                </a:ext>
              </a:extLst>
            </p:cNvPr>
            <p:cNvSpPr/>
            <p:nvPr/>
          </p:nvSpPr>
          <p:spPr>
            <a:xfrm>
              <a:off x="1198219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E455C98B-94C3-7DBA-72EF-5946B8FC5659}"/>
                </a:ext>
              </a:extLst>
            </p:cNvPr>
            <p:cNvSpPr/>
            <p:nvPr/>
          </p:nvSpPr>
          <p:spPr>
            <a:xfrm>
              <a:off x="1202564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6AECC36-A0CF-C556-EE65-AD7EC9BC4088}"/>
                </a:ext>
              </a:extLst>
            </p:cNvPr>
            <p:cNvSpPr/>
            <p:nvPr/>
          </p:nvSpPr>
          <p:spPr>
            <a:xfrm>
              <a:off x="1206909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193D1796-0A04-4EBA-1454-F2C704880D8A}"/>
                </a:ext>
              </a:extLst>
            </p:cNvPr>
            <p:cNvSpPr/>
            <p:nvPr/>
          </p:nvSpPr>
          <p:spPr>
            <a:xfrm>
              <a:off x="1211254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444A5F82-1CC1-2723-36BD-5E6A8DD02DB5}"/>
                </a:ext>
              </a:extLst>
            </p:cNvPr>
            <p:cNvSpPr/>
            <p:nvPr/>
          </p:nvSpPr>
          <p:spPr>
            <a:xfrm rot="10800000">
              <a:off x="1137392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Parallelogram 41">
              <a:extLst>
                <a:ext uri="{FF2B5EF4-FFF2-40B4-BE49-F238E27FC236}">
                  <a16:creationId xmlns:a16="http://schemas.microsoft.com/office/drawing/2014/main" id="{35EC8A17-161A-52F3-F4A9-DBBB86DC6C17}"/>
                </a:ext>
              </a:extLst>
            </p:cNvPr>
            <p:cNvSpPr/>
            <p:nvPr/>
          </p:nvSpPr>
          <p:spPr>
            <a:xfrm rot="10800000">
              <a:off x="1133047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Parallelogram 42">
              <a:extLst>
                <a:ext uri="{FF2B5EF4-FFF2-40B4-BE49-F238E27FC236}">
                  <a16:creationId xmlns:a16="http://schemas.microsoft.com/office/drawing/2014/main" id="{2D794AC1-E3B5-5BC5-50D1-03D1CB2EA924}"/>
                </a:ext>
              </a:extLst>
            </p:cNvPr>
            <p:cNvSpPr/>
            <p:nvPr/>
          </p:nvSpPr>
          <p:spPr>
            <a:xfrm rot="10800000">
              <a:off x="1128703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FB7F060C-DB78-A9F5-E90C-C2F144895061}"/>
                </a:ext>
              </a:extLst>
            </p:cNvPr>
            <p:cNvSpPr/>
            <p:nvPr/>
          </p:nvSpPr>
          <p:spPr>
            <a:xfrm rot="10800000">
              <a:off x="1124358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EE4882FB-4370-85AD-7574-1A4373173CA0}"/>
                </a:ext>
              </a:extLst>
            </p:cNvPr>
            <p:cNvSpPr/>
            <p:nvPr/>
          </p:nvSpPr>
          <p:spPr>
            <a:xfrm rot="10800000">
              <a:off x="1120013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3C23D4FE-47CE-BC47-7291-20E7D63B222D}"/>
                </a:ext>
              </a:extLst>
            </p:cNvPr>
            <p:cNvSpPr/>
            <p:nvPr/>
          </p:nvSpPr>
          <p:spPr>
            <a:xfrm rot="10800000">
              <a:off x="1115668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0C8F840B-5FA1-787F-A5ED-AF39E9BC9521}"/>
                </a:ext>
              </a:extLst>
            </p:cNvPr>
            <p:cNvSpPr/>
            <p:nvPr/>
          </p:nvSpPr>
          <p:spPr>
            <a:xfrm rot="10800000">
              <a:off x="1111323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672792F1-9E05-B63F-2DEA-A5DE0295C132}"/>
                </a:ext>
              </a:extLst>
            </p:cNvPr>
            <p:cNvSpPr/>
            <p:nvPr/>
          </p:nvSpPr>
          <p:spPr>
            <a:xfrm rot="10800000">
              <a:off x="1106979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757632A1-2A6B-1A61-CED7-6AC55E3AE4FE}"/>
                </a:ext>
              </a:extLst>
            </p:cNvPr>
            <p:cNvSpPr/>
            <p:nvPr/>
          </p:nvSpPr>
          <p:spPr>
            <a:xfrm rot="10800000">
              <a:off x="1102634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4CD700AC-2950-4BD9-AEA9-F649F9BFAE92}"/>
                </a:ext>
              </a:extLst>
            </p:cNvPr>
            <p:cNvSpPr/>
            <p:nvPr/>
          </p:nvSpPr>
          <p:spPr>
            <a:xfrm rot="10800000">
              <a:off x="1098289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BBA817A4-A3E4-94CB-83C3-D6F767DA3FEE}"/>
                </a:ext>
              </a:extLst>
            </p:cNvPr>
            <p:cNvSpPr/>
            <p:nvPr/>
          </p:nvSpPr>
          <p:spPr>
            <a:xfrm rot="10800000">
              <a:off x="1093944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225BDD9E-FD33-866E-6890-16110B571DB3}"/>
                </a:ext>
              </a:extLst>
            </p:cNvPr>
            <p:cNvSpPr/>
            <p:nvPr/>
          </p:nvSpPr>
          <p:spPr>
            <a:xfrm>
              <a:off x="1141737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F2C15A61-EF71-9795-61EF-8C1617508400}"/>
                </a:ext>
              </a:extLst>
            </p:cNvPr>
            <p:cNvSpPr/>
            <p:nvPr/>
          </p:nvSpPr>
          <p:spPr>
            <a:xfrm>
              <a:off x="1146082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7E632C2E-006D-D2F7-A5C6-ACAAB3CF37B9}"/>
                </a:ext>
              </a:extLst>
            </p:cNvPr>
            <p:cNvSpPr/>
            <p:nvPr/>
          </p:nvSpPr>
          <p:spPr>
            <a:xfrm>
              <a:off x="1150427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E1020044-98D4-DCF6-BADA-41E402526BB2}"/>
                </a:ext>
              </a:extLst>
            </p:cNvPr>
            <p:cNvSpPr/>
            <p:nvPr/>
          </p:nvSpPr>
          <p:spPr>
            <a:xfrm>
              <a:off x="1154771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930D4332-77DE-1477-2E43-28E85958F0DC}"/>
                </a:ext>
              </a:extLst>
            </p:cNvPr>
            <p:cNvSpPr/>
            <p:nvPr/>
          </p:nvSpPr>
          <p:spPr>
            <a:xfrm>
              <a:off x="1163461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BDAAD660-5966-CDA2-8611-352F8D64C694}"/>
                </a:ext>
              </a:extLst>
            </p:cNvPr>
            <p:cNvSpPr/>
            <p:nvPr/>
          </p:nvSpPr>
          <p:spPr>
            <a:xfrm>
              <a:off x="1159116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D7629-7829-1ACA-7FA5-F08FD2F78C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6000" y="2007061"/>
            <a:ext cx="8640000" cy="212519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C3082-5820-F339-AA95-CC102FC67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77851"/>
            <a:ext cx="12192000" cy="1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5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C0E30FF-66C8-FE1B-6DD1-2B08249DE1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000" y="977317"/>
            <a:ext cx="11016000" cy="454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161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FC509B4-E51F-329B-2A99-317CD7C621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26802" y="1178102"/>
            <a:ext cx="1294799" cy="1296000"/>
          </a:xfrm>
          <a:custGeom>
            <a:avLst/>
            <a:gdLst>
              <a:gd name="connsiteX0" fmla="*/ 73415 w 1294799"/>
              <a:gd name="connsiteY0" fmla="*/ 0 h 1296000"/>
              <a:gd name="connsiteX1" fmla="*/ 1294799 w 1294799"/>
              <a:gd name="connsiteY1" fmla="*/ 0 h 1296000"/>
              <a:gd name="connsiteX2" fmla="*/ 1294799 w 1294799"/>
              <a:gd name="connsiteY2" fmla="*/ 1222585 h 1296000"/>
              <a:gd name="connsiteX3" fmla="*/ 1221384 w 1294799"/>
              <a:gd name="connsiteY3" fmla="*/ 1296000 h 1296000"/>
              <a:gd name="connsiteX4" fmla="*/ 0 w 1294799"/>
              <a:gd name="connsiteY4" fmla="*/ 1296000 h 1296000"/>
              <a:gd name="connsiteX5" fmla="*/ 0 w 1294799"/>
              <a:gd name="connsiteY5" fmla="*/ 73415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4799" h="1296000">
                <a:moveTo>
                  <a:pt x="73415" y="0"/>
                </a:moveTo>
                <a:lnTo>
                  <a:pt x="1294799" y="0"/>
                </a:lnTo>
                <a:lnTo>
                  <a:pt x="1294799" y="1222585"/>
                </a:lnTo>
                <a:lnTo>
                  <a:pt x="1221384" y="1296000"/>
                </a:lnTo>
                <a:lnTo>
                  <a:pt x="0" y="1296000"/>
                </a:lnTo>
                <a:lnTo>
                  <a:pt x="0" y="7341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DAB6E4D-62AB-AA15-F7C2-3F29D666E45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96000" y="1178102"/>
            <a:ext cx="1294799" cy="1296000"/>
          </a:xfrm>
          <a:custGeom>
            <a:avLst/>
            <a:gdLst>
              <a:gd name="connsiteX0" fmla="*/ 73415 w 1294799"/>
              <a:gd name="connsiteY0" fmla="*/ 0 h 1296000"/>
              <a:gd name="connsiteX1" fmla="*/ 1294799 w 1294799"/>
              <a:gd name="connsiteY1" fmla="*/ 0 h 1296000"/>
              <a:gd name="connsiteX2" fmla="*/ 1294799 w 1294799"/>
              <a:gd name="connsiteY2" fmla="*/ 1222585 h 1296000"/>
              <a:gd name="connsiteX3" fmla="*/ 1221384 w 1294799"/>
              <a:gd name="connsiteY3" fmla="*/ 1296000 h 1296000"/>
              <a:gd name="connsiteX4" fmla="*/ 0 w 1294799"/>
              <a:gd name="connsiteY4" fmla="*/ 1296000 h 1296000"/>
              <a:gd name="connsiteX5" fmla="*/ 0 w 1294799"/>
              <a:gd name="connsiteY5" fmla="*/ 73415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4799" h="1296000">
                <a:moveTo>
                  <a:pt x="73415" y="0"/>
                </a:moveTo>
                <a:lnTo>
                  <a:pt x="1294799" y="0"/>
                </a:lnTo>
                <a:lnTo>
                  <a:pt x="1294799" y="1222585"/>
                </a:lnTo>
                <a:lnTo>
                  <a:pt x="1221384" y="1296000"/>
                </a:lnTo>
                <a:lnTo>
                  <a:pt x="0" y="1296000"/>
                </a:lnTo>
                <a:lnTo>
                  <a:pt x="0" y="7341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28D82F2-F29C-887B-10F9-D273CE45B1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026802" y="2781000"/>
            <a:ext cx="1294799" cy="1296000"/>
          </a:xfrm>
          <a:custGeom>
            <a:avLst/>
            <a:gdLst>
              <a:gd name="connsiteX0" fmla="*/ 73415 w 1294799"/>
              <a:gd name="connsiteY0" fmla="*/ 0 h 1296000"/>
              <a:gd name="connsiteX1" fmla="*/ 1294799 w 1294799"/>
              <a:gd name="connsiteY1" fmla="*/ 0 h 1296000"/>
              <a:gd name="connsiteX2" fmla="*/ 1294799 w 1294799"/>
              <a:gd name="connsiteY2" fmla="*/ 1222585 h 1296000"/>
              <a:gd name="connsiteX3" fmla="*/ 1221384 w 1294799"/>
              <a:gd name="connsiteY3" fmla="*/ 1296000 h 1296000"/>
              <a:gd name="connsiteX4" fmla="*/ 0 w 1294799"/>
              <a:gd name="connsiteY4" fmla="*/ 1296000 h 1296000"/>
              <a:gd name="connsiteX5" fmla="*/ 0 w 1294799"/>
              <a:gd name="connsiteY5" fmla="*/ 73415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4799" h="1296000">
                <a:moveTo>
                  <a:pt x="73415" y="0"/>
                </a:moveTo>
                <a:lnTo>
                  <a:pt x="1294799" y="0"/>
                </a:lnTo>
                <a:lnTo>
                  <a:pt x="1294799" y="1222585"/>
                </a:lnTo>
                <a:lnTo>
                  <a:pt x="1221384" y="1296000"/>
                </a:lnTo>
                <a:lnTo>
                  <a:pt x="0" y="1296000"/>
                </a:lnTo>
                <a:lnTo>
                  <a:pt x="0" y="7341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5987CDC-F8C1-A05A-FC69-A462DA2F99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96000" y="2781000"/>
            <a:ext cx="1294799" cy="1296000"/>
          </a:xfrm>
          <a:custGeom>
            <a:avLst/>
            <a:gdLst>
              <a:gd name="connsiteX0" fmla="*/ 73415 w 1294799"/>
              <a:gd name="connsiteY0" fmla="*/ 0 h 1296000"/>
              <a:gd name="connsiteX1" fmla="*/ 1294799 w 1294799"/>
              <a:gd name="connsiteY1" fmla="*/ 0 h 1296000"/>
              <a:gd name="connsiteX2" fmla="*/ 1294799 w 1294799"/>
              <a:gd name="connsiteY2" fmla="*/ 1222585 h 1296000"/>
              <a:gd name="connsiteX3" fmla="*/ 1221384 w 1294799"/>
              <a:gd name="connsiteY3" fmla="*/ 1296000 h 1296000"/>
              <a:gd name="connsiteX4" fmla="*/ 0 w 1294799"/>
              <a:gd name="connsiteY4" fmla="*/ 1296000 h 1296000"/>
              <a:gd name="connsiteX5" fmla="*/ 0 w 1294799"/>
              <a:gd name="connsiteY5" fmla="*/ 73415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4799" h="1296000">
                <a:moveTo>
                  <a:pt x="73415" y="0"/>
                </a:moveTo>
                <a:lnTo>
                  <a:pt x="1294799" y="0"/>
                </a:lnTo>
                <a:lnTo>
                  <a:pt x="1294799" y="1222585"/>
                </a:lnTo>
                <a:lnTo>
                  <a:pt x="1221384" y="1296000"/>
                </a:lnTo>
                <a:lnTo>
                  <a:pt x="0" y="1296000"/>
                </a:lnTo>
                <a:lnTo>
                  <a:pt x="0" y="7341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E9CFE75-402D-C2FC-1AD5-8D941F181CB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26802" y="4383898"/>
            <a:ext cx="1294799" cy="1296000"/>
          </a:xfrm>
          <a:custGeom>
            <a:avLst/>
            <a:gdLst>
              <a:gd name="connsiteX0" fmla="*/ 73415 w 1294799"/>
              <a:gd name="connsiteY0" fmla="*/ 0 h 1296000"/>
              <a:gd name="connsiteX1" fmla="*/ 1294799 w 1294799"/>
              <a:gd name="connsiteY1" fmla="*/ 0 h 1296000"/>
              <a:gd name="connsiteX2" fmla="*/ 1294799 w 1294799"/>
              <a:gd name="connsiteY2" fmla="*/ 1222585 h 1296000"/>
              <a:gd name="connsiteX3" fmla="*/ 1221384 w 1294799"/>
              <a:gd name="connsiteY3" fmla="*/ 1296000 h 1296000"/>
              <a:gd name="connsiteX4" fmla="*/ 0 w 1294799"/>
              <a:gd name="connsiteY4" fmla="*/ 1296000 h 1296000"/>
              <a:gd name="connsiteX5" fmla="*/ 0 w 1294799"/>
              <a:gd name="connsiteY5" fmla="*/ 73415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4799" h="1296000">
                <a:moveTo>
                  <a:pt x="73415" y="0"/>
                </a:moveTo>
                <a:lnTo>
                  <a:pt x="1294799" y="0"/>
                </a:lnTo>
                <a:lnTo>
                  <a:pt x="1294799" y="1222585"/>
                </a:lnTo>
                <a:lnTo>
                  <a:pt x="1221384" y="1296000"/>
                </a:lnTo>
                <a:lnTo>
                  <a:pt x="0" y="1296000"/>
                </a:lnTo>
                <a:lnTo>
                  <a:pt x="0" y="7341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38D2D1E-6B09-24DC-B953-EFA4EE8F51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96000" y="4383898"/>
            <a:ext cx="1294799" cy="1296000"/>
          </a:xfrm>
          <a:custGeom>
            <a:avLst/>
            <a:gdLst>
              <a:gd name="connsiteX0" fmla="*/ 73415 w 1294799"/>
              <a:gd name="connsiteY0" fmla="*/ 0 h 1296000"/>
              <a:gd name="connsiteX1" fmla="*/ 1294799 w 1294799"/>
              <a:gd name="connsiteY1" fmla="*/ 0 h 1296000"/>
              <a:gd name="connsiteX2" fmla="*/ 1294799 w 1294799"/>
              <a:gd name="connsiteY2" fmla="*/ 1222585 h 1296000"/>
              <a:gd name="connsiteX3" fmla="*/ 1221384 w 1294799"/>
              <a:gd name="connsiteY3" fmla="*/ 1296000 h 1296000"/>
              <a:gd name="connsiteX4" fmla="*/ 0 w 1294799"/>
              <a:gd name="connsiteY4" fmla="*/ 1296000 h 1296000"/>
              <a:gd name="connsiteX5" fmla="*/ 0 w 1294799"/>
              <a:gd name="connsiteY5" fmla="*/ 73415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4799" h="1296000">
                <a:moveTo>
                  <a:pt x="73415" y="0"/>
                </a:moveTo>
                <a:lnTo>
                  <a:pt x="1294799" y="0"/>
                </a:lnTo>
                <a:lnTo>
                  <a:pt x="1294799" y="1222585"/>
                </a:lnTo>
                <a:lnTo>
                  <a:pt x="1221384" y="1296000"/>
                </a:lnTo>
                <a:lnTo>
                  <a:pt x="0" y="1296000"/>
                </a:lnTo>
                <a:lnTo>
                  <a:pt x="0" y="7341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7168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4D4E34D-C781-5CAC-ECB4-7C789CB39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2352"/>
            <a:ext cx="12192000" cy="872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C4B28-B831-4A30-8ED4-06948102CA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8000" y="1064645"/>
            <a:ext cx="11016000" cy="45400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22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1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8800" y="756000"/>
            <a:ext cx="5245200" cy="738664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C4B28-B831-4A30-8ED4-06948102CA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8800" y="1829976"/>
            <a:ext cx="5245200" cy="37746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48237A6D-51C3-E355-8308-D596CBF1D5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7998" y="756000"/>
            <a:ext cx="5245200" cy="4848670"/>
          </a:xfrm>
          <a:custGeom>
            <a:avLst/>
            <a:gdLst>
              <a:gd name="connsiteX0" fmla="*/ 4428704 w 5245200"/>
              <a:gd name="connsiteY0" fmla="*/ 4648972 h 4848670"/>
              <a:gd name="connsiteX1" fmla="*/ 4375398 w 5245200"/>
              <a:gd name="connsiteY1" fmla="*/ 4702972 h 4848670"/>
              <a:gd name="connsiteX2" fmla="*/ 4989488 w 5245200"/>
              <a:gd name="connsiteY2" fmla="*/ 4702972 h 4848670"/>
              <a:gd name="connsiteX3" fmla="*/ 5042794 w 5245200"/>
              <a:gd name="connsiteY3" fmla="*/ 4648972 h 4848670"/>
              <a:gd name="connsiteX4" fmla="*/ 259681 w 5245200"/>
              <a:gd name="connsiteY4" fmla="*/ 147616 h 4848670"/>
              <a:gd name="connsiteX5" fmla="*/ 206375 w 5245200"/>
              <a:gd name="connsiteY5" fmla="*/ 201616 h 4848670"/>
              <a:gd name="connsiteX6" fmla="*/ 820465 w 5245200"/>
              <a:gd name="connsiteY6" fmla="*/ 201616 h 4848670"/>
              <a:gd name="connsiteX7" fmla="*/ 873771 w 5245200"/>
              <a:gd name="connsiteY7" fmla="*/ 147616 h 4848670"/>
              <a:gd name="connsiteX8" fmla="*/ 203208 w 5245200"/>
              <a:gd name="connsiteY8" fmla="*/ 0 h 4848670"/>
              <a:gd name="connsiteX9" fmla="*/ 5245200 w 5245200"/>
              <a:gd name="connsiteY9" fmla="*/ 0 h 4848670"/>
              <a:gd name="connsiteX10" fmla="*/ 5245200 w 5245200"/>
              <a:gd name="connsiteY10" fmla="*/ 4645462 h 4848670"/>
              <a:gd name="connsiteX11" fmla="*/ 5041992 w 5245200"/>
              <a:gd name="connsiteY11" fmla="*/ 4848670 h 4848670"/>
              <a:gd name="connsiteX12" fmla="*/ 0 w 5245200"/>
              <a:gd name="connsiteY12" fmla="*/ 4848670 h 4848670"/>
              <a:gd name="connsiteX13" fmla="*/ 0 w 5245200"/>
              <a:gd name="connsiteY13" fmla="*/ 203208 h 484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45200" h="4848670">
                <a:moveTo>
                  <a:pt x="4428704" y="4648972"/>
                </a:moveTo>
                <a:lnTo>
                  <a:pt x="4375398" y="4702972"/>
                </a:lnTo>
                <a:lnTo>
                  <a:pt x="4989488" y="4702972"/>
                </a:lnTo>
                <a:lnTo>
                  <a:pt x="5042794" y="4648972"/>
                </a:lnTo>
                <a:close/>
                <a:moveTo>
                  <a:pt x="259681" y="147616"/>
                </a:moveTo>
                <a:lnTo>
                  <a:pt x="206375" y="201616"/>
                </a:lnTo>
                <a:lnTo>
                  <a:pt x="820465" y="201616"/>
                </a:lnTo>
                <a:lnTo>
                  <a:pt x="873771" y="147616"/>
                </a:lnTo>
                <a:close/>
                <a:moveTo>
                  <a:pt x="203208" y="0"/>
                </a:moveTo>
                <a:lnTo>
                  <a:pt x="5245200" y="0"/>
                </a:lnTo>
                <a:lnTo>
                  <a:pt x="5245200" y="4645462"/>
                </a:lnTo>
                <a:lnTo>
                  <a:pt x="5041992" y="4848670"/>
                </a:lnTo>
                <a:lnTo>
                  <a:pt x="0" y="4848670"/>
                </a:lnTo>
                <a:lnTo>
                  <a:pt x="0" y="203208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9952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C8F1ED06-ABC9-15DE-3DFC-435FFD683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2352"/>
            <a:ext cx="12192000" cy="87206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4252BFC-0528-6EFD-CF4B-B68A893B9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8800" y="1064645"/>
            <a:ext cx="5245200" cy="454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459AC29-496E-A828-081B-C03AC6C093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000" y="1064645"/>
            <a:ext cx="5245200" cy="454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40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8E7FB-E7AF-41AD-8E1D-E564C38C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8240A-ACF9-41DF-8044-EFE58948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000" y="1064645"/>
            <a:ext cx="11016000" cy="4540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18182-DBA0-4294-B9A7-5592074F8DF4}"/>
              </a:ext>
            </a:extLst>
          </p:cNvPr>
          <p:cNvSpPr/>
          <p:nvPr userDrawn="1"/>
        </p:nvSpPr>
        <p:spPr>
          <a:xfrm>
            <a:off x="0" y="6102000"/>
            <a:ext cx="1219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E298DD-28E2-4F1F-A4F0-407D8199D6F6}"/>
              </a:ext>
            </a:extLst>
          </p:cNvPr>
          <p:cNvSpPr/>
          <p:nvPr userDrawn="1"/>
        </p:nvSpPr>
        <p:spPr>
          <a:xfrm>
            <a:off x="11328000" y="6102000"/>
            <a:ext cx="864000" cy="75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D6BA80-B3B1-41ED-94FC-30F2434D99FA}"/>
              </a:ext>
            </a:extLst>
          </p:cNvPr>
          <p:cNvSpPr txBox="1"/>
          <p:nvPr userDrawn="1"/>
        </p:nvSpPr>
        <p:spPr>
          <a:xfrm>
            <a:off x="11577118" y="6380640"/>
            <a:ext cx="365764" cy="1987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0A5252B4-D216-4A6A-AB33-98AB17F66667}" type="slidenum">
              <a:rPr lang="en-GB" sz="900" smtClean="0">
                <a:solidFill>
                  <a:schemeClr val="bg1"/>
                </a:solidFill>
                <a:latin typeface="+mj-lt"/>
              </a:rPr>
              <a:t>‹#›</a:t>
            </a:fld>
            <a:endParaRPr lang="en-GB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9113D8-C34F-41E7-96C1-C52F3FA807A7}"/>
              </a:ext>
            </a:extLst>
          </p:cNvPr>
          <p:cNvSpPr/>
          <p:nvPr userDrawn="1"/>
        </p:nvSpPr>
        <p:spPr>
          <a:xfrm>
            <a:off x="11328000" y="6822000"/>
            <a:ext cx="86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FF1D181-9371-4409-B9F4-B17B0E367DA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9118" y="6359505"/>
            <a:ext cx="1080000" cy="2409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8C9CA4-8A09-4C8A-B688-AF68F27D86FA}"/>
              </a:ext>
            </a:extLst>
          </p:cNvPr>
          <p:cNvSpPr txBox="1"/>
          <p:nvPr userDrawn="1"/>
        </p:nvSpPr>
        <p:spPr>
          <a:xfrm>
            <a:off x="1651322" y="6392746"/>
            <a:ext cx="8889356" cy="2000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alpha val="40000"/>
                  </a:schemeClr>
                </a:solidFill>
              </a:rPr>
              <a:t>REF </a:t>
            </a:r>
            <a:r>
              <a:rPr lang="en-US" sz="700" b="1" dirty="0" err="1">
                <a:solidFill>
                  <a:schemeClr val="tx1">
                    <a:alpha val="40000"/>
                  </a:schemeClr>
                </a:solidFill>
              </a:rPr>
              <a:t>OTH</a:t>
            </a:r>
            <a:r>
              <a:rPr lang="en-US" sz="700" b="1" dirty="0">
                <a:solidFill>
                  <a:schemeClr val="tx1">
                    <a:alpha val="40000"/>
                  </a:schemeClr>
                </a:solidFill>
              </a:rPr>
              <a:t>/</a:t>
            </a:r>
            <a:r>
              <a:rPr lang="en-US" sz="700" b="1" dirty="0" err="1">
                <a:solidFill>
                  <a:schemeClr val="tx1">
                    <a:alpha val="40000"/>
                  </a:schemeClr>
                </a:solidFill>
              </a:rPr>
              <a:t>CC51</a:t>
            </a:r>
            <a:r>
              <a:rPr lang="en-US" sz="700" b="1" dirty="0">
                <a:solidFill>
                  <a:schemeClr val="tx1">
                    <a:alpha val="40000"/>
                  </a:schemeClr>
                </a:solidFill>
              </a:rPr>
              <a:t>/7465/</a:t>
            </a:r>
            <a:r>
              <a:rPr lang="en-US" sz="700" b="1" dirty="0" err="1">
                <a:solidFill>
                  <a:schemeClr val="tx1">
                    <a:alpha val="40000"/>
                  </a:schemeClr>
                </a:solidFill>
              </a:rPr>
              <a:t>PKA</a:t>
            </a:r>
            <a:r>
              <a:rPr lang="en-US" sz="700" b="1" dirty="0">
                <a:solidFill>
                  <a:schemeClr val="tx1">
                    <a:alpha val="40000"/>
                  </a:schemeClr>
                </a:solidFill>
              </a:rPr>
              <a:t> rev 1 – 21</a:t>
            </a:r>
            <a:r>
              <a:rPr lang="en-US" sz="700" b="1" baseline="30000" dirty="0">
                <a:solidFill>
                  <a:schemeClr val="tx1">
                    <a:alpha val="40000"/>
                  </a:schemeClr>
                </a:solidFill>
              </a:rPr>
              <a:t>st</a:t>
            </a:r>
            <a:r>
              <a:rPr lang="en-US" sz="700" b="1" dirty="0">
                <a:solidFill>
                  <a:schemeClr val="tx1">
                    <a:alpha val="40000"/>
                  </a:schemeClr>
                </a:solidFill>
              </a:rPr>
              <a:t> November 2023  Thales Hellas S.A. / CCI France Greece Forum – The New Maritime Challenges</a:t>
            </a:r>
          </a:p>
          <a:p>
            <a:pPr algn="ctr"/>
            <a:r>
              <a:rPr lang="en-GB" sz="600" dirty="0">
                <a:solidFill>
                  <a:srgbClr val="000000">
                    <a:alpha val="70000"/>
                  </a:srgbClr>
                </a:solidFill>
              </a:rPr>
              <a:t>This document may not be reproduced, modified, adapted, published, translated, in any way, in whole or in part or disclosed to a third party without the prior written consent of Thales </a:t>
            </a:r>
            <a:r>
              <a:rPr lang="en-GB" sz="600" b="1" dirty="0">
                <a:solidFill>
                  <a:srgbClr val="000000">
                    <a:alpha val="70000"/>
                  </a:srgbClr>
                </a:solidFill>
              </a:rPr>
              <a:t>© 2023 THALES.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AA835-16DB-4E38-A108-8114A18BB2A4}"/>
              </a:ext>
            </a:extLst>
          </p:cNvPr>
          <p:cNvSpPr/>
          <p:nvPr userDrawn="1"/>
        </p:nvSpPr>
        <p:spPr>
          <a:xfrm>
            <a:off x="0" y="6102000"/>
            <a:ext cx="12192000" cy="1080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lassificationBox">
            <a:extLst>
              <a:ext uri="{FF2B5EF4-FFF2-40B4-BE49-F238E27FC236}">
                <a16:creationId xmlns:a16="http://schemas.microsoft.com/office/drawing/2014/main" id="{8229FBE7-3819-489B-8A5E-B6EE84E2D428}"/>
              </a:ext>
            </a:extLst>
          </p:cNvPr>
          <p:cNvSpPr/>
          <p:nvPr userDrawn="1"/>
        </p:nvSpPr>
        <p:spPr>
          <a:xfrm>
            <a:off x="5886498" y="6179080"/>
            <a:ext cx="419002" cy="180425"/>
          </a:xfrm>
          <a:prstGeom prst="rect">
            <a:avLst/>
          </a:prstGeom>
          <a:noFill/>
          <a:ln w="9525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36000" rIns="90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dirty="0">
                <a:solidFill>
                  <a:schemeClr val="tx1"/>
                </a:solidFill>
              </a:rPr>
              <a:t>OPEN</a:t>
            </a:r>
            <a:endParaRPr lang="en-GB" sz="7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9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7" r:id="rId2"/>
    <p:sldLayoutId id="2147483655" r:id="rId3"/>
    <p:sldLayoutId id="2147483662" r:id="rId4"/>
    <p:sldLayoutId id="2147483654" r:id="rId5"/>
    <p:sldLayoutId id="2147483688" r:id="rId6"/>
    <p:sldLayoutId id="2147483661" r:id="rId7"/>
    <p:sldLayoutId id="2147483663" r:id="rId8"/>
    <p:sldLayoutId id="2147483664" r:id="rId9"/>
    <p:sldLayoutId id="2147483684" r:id="rId10"/>
    <p:sldLayoutId id="2147483665" r:id="rId11"/>
    <p:sldLayoutId id="2147483666" r:id="rId12"/>
    <p:sldLayoutId id="2147483668" r:id="rId13"/>
    <p:sldLayoutId id="2147483669" r:id="rId14"/>
    <p:sldLayoutId id="2147483683" r:id="rId15"/>
    <p:sldLayoutId id="2147483675" r:id="rId16"/>
    <p:sldLayoutId id="2147483682" r:id="rId17"/>
    <p:sldLayoutId id="2147483681" r:id="rId18"/>
    <p:sldLayoutId id="214748370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4000"/>
        </a:lnSpc>
        <a:spcBef>
          <a:spcPts val="1600"/>
        </a:spcBef>
        <a:buClrTx/>
        <a:buFontTx/>
        <a:buBlip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</a:buBlip>
        <a:defRPr sz="18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4000"/>
        </a:lnSpc>
        <a:spcBef>
          <a:spcPts val="600"/>
        </a:spcBef>
        <a:buClr>
          <a:schemeClr val="accent3"/>
        </a:buClr>
        <a:buFont typeface="Wingdings 3" panose="05040102010807070707" pitchFamily="18" charset="2"/>
        <a:buChar char="ê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4000"/>
        </a:lnSpc>
        <a:spcBef>
          <a:spcPts val="600"/>
        </a:spcBef>
        <a:buFont typeface="Century Gothic" panose="020B0502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44000" algn="l" defTabSz="914400" rtl="0" eaLnBrk="1" latinLnBrk="0" hangingPunct="1">
        <a:lnSpc>
          <a:spcPct val="114000"/>
        </a:lnSpc>
        <a:spcBef>
          <a:spcPts val="300"/>
        </a:spcBef>
        <a:buClr>
          <a:schemeClr val="accent3"/>
        </a:buClr>
        <a:buFont typeface="Arial" panose="020B0604020202020204" pitchFamily="34" charset="0"/>
        <a:buChar char="›"/>
        <a:defRPr sz="11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6000" indent="-108000" algn="l" defTabSz="914400" rtl="0" eaLnBrk="1" latinLnBrk="0" hangingPunct="1">
        <a:lnSpc>
          <a:spcPct val="114000"/>
        </a:lnSpc>
        <a:spcBef>
          <a:spcPts val="300"/>
        </a:spcBef>
        <a:buFont typeface="Wingdings 3" panose="05040102010807070707" pitchFamily="18" charset="2"/>
        <a:buChar char=""/>
        <a:defRPr sz="1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48EE-9276-F13B-C146-B824E740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5" y="2387268"/>
            <a:ext cx="4804739" cy="1554913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</a:pPr>
            <a:r>
              <a:rPr lang="en-GB" sz="3600" dirty="0"/>
              <a:t>The New Maritime Challenges</a:t>
            </a:r>
            <a:endParaRPr lang="fr-FR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3C62D-952C-3866-AA5A-CA17B8DBDB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572" y="4551982"/>
            <a:ext cx="4922378" cy="953851"/>
          </a:xfrm>
        </p:spPr>
        <p:txBody>
          <a:bodyPr/>
          <a:lstStyle/>
          <a:p>
            <a:r>
              <a:rPr lang="en-US" sz="2000" dirty="0"/>
              <a:t>THALES HELLAS</a:t>
            </a:r>
          </a:p>
          <a:p>
            <a:endParaRPr lang="en-US" dirty="0"/>
          </a:p>
          <a:p>
            <a:pPr algn="r"/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November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587CD-DE06-4733-ACB5-27203441C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6" t="8171" r="55778" b="30274"/>
          <a:stretch/>
        </p:blipFill>
        <p:spPr>
          <a:xfrm>
            <a:off x="316373" y="198746"/>
            <a:ext cx="2807828" cy="9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9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D96793-3B64-4008-9826-238DFFEB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78" y="1582341"/>
            <a:ext cx="4696332" cy="1846659"/>
          </a:xfrm>
        </p:spPr>
        <p:txBody>
          <a:bodyPr/>
          <a:lstStyle/>
          <a:p>
            <a:r>
              <a:rPr lang="en-US" dirty="0"/>
              <a:t>Thales </a:t>
            </a:r>
            <a:br>
              <a:rPr lang="en-US" dirty="0"/>
            </a:br>
            <a:r>
              <a:rPr lang="en-US" dirty="0"/>
              <a:t>Solutions &amp; Position</a:t>
            </a:r>
            <a:endParaRPr lang="en-GB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FB2D667-1268-4AAA-A94D-62F0AB4ED91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9517" r="9517"/>
          <a:stretch>
            <a:fillRect/>
          </a:stretch>
        </p:blipFill>
        <p:spPr>
          <a:xfrm>
            <a:off x="3949700" y="0"/>
            <a:ext cx="8242300" cy="6102000"/>
          </a:xfrm>
        </p:spPr>
      </p:pic>
    </p:spTree>
    <p:extLst>
      <p:ext uri="{BB962C8B-B14F-4D97-AF65-F5344CB8AC3E}">
        <p14:creationId xmlns:p14="http://schemas.microsoft.com/office/powerpoint/2010/main" val="135749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4894-EB1F-497B-B950-3BC0AF72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main pillars for efficient CYBERSECURITY posture</a:t>
            </a:r>
          </a:p>
        </p:txBody>
      </p:sp>
      <p:pic>
        <p:nvPicPr>
          <p:cNvPr id="4" name="Picture 44" descr="Z:\t0029650\Mes documents\THEMIS\PRESENTATIONS\CybersecurityDay 2014\baie-scoa\IMG_20141008_173855.jpg">
            <a:extLst>
              <a:ext uri="{FF2B5EF4-FFF2-40B4-BE49-F238E27FC236}">
                <a16:creationId xmlns:a16="http://schemas.microsoft.com/office/drawing/2014/main" id="{D8086DB4-5374-4CCA-B92B-2917E731A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808" y="3691726"/>
            <a:ext cx="3339577" cy="181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">
            <a:extLst>
              <a:ext uri="{FF2B5EF4-FFF2-40B4-BE49-F238E27FC236}">
                <a16:creationId xmlns:a16="http://schemas.microsoft.com/office/drawing/2014/main" id="{EC55CA8E-C967-43D8-B1F5-37D4348932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17" y="1413744"/>
            <a:ext cx="3296582" cy="1854781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4E0449F0-702C-40F7-9C03-ED40DDB8ED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43" y="3641732"/>
            <a:ext cx="3279649" cy="1868998"/>
          </a:xfrm>
          <a:prstGeom prst="rect">
            <a:avLst/>
          </a:prstGeom>
        </p:spPr>
      </p:pic>
      <p:sp>
        <p:nvSpPr>
          <p:cNvPr id="7" name="Triangle isocèle 5">
            <a:extLst>
              <a:ext uri="{FF2B5EF4-FFF2-40B4-BE49-F238E27FC236}">
                <a16:creationId xmlns:a16="http://schemas.microsoft.com/office/drawing/2014/main" id="{00AF2230-7709-47A9-B3E6-E208BE5781D6}"/>
              </a:ext>
            </a:extLst>
          </p:cNvPr>
          <p:cNvSpPr/>
          <p:nvPr/>
        </p:nvSpPr>
        <p:spPr>
          <a:xfrm>
            <a:off x="4531868" y="2745351"/>
            <a:ext cx="2909955" cy="2045377"/>
          </a:xfrm>
          <a:prstGeom prst="triangl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C1E98-5E98-488C-B16D-9BF3EC2F426C}"/>
              </a:ext>
            </a:extLst>
          </p:cNvPr>
          <p:cNvSpPr txBox="1"/>
          <p:nvPr/>
        </p:nvSpPr>
        <p:spPr>
          <a:xfrm>
            <a:off x="1797666" y="3166274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Technologies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9A469-922F-4BBF-8AED-007F1A8EE765}"/>
              </a:ext>
            </a:extLst>
          </p:cNvPr>
          <p:cNvSpPr txBox="1"/>
          <p:nvPr/>
        </p:nvSpPr>
        <p:spPr>
          <a:xfrm>
            <a:off x="4211124" y="1009682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Human Skills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3A06A2-82E2-40D4-8429-422927928504}"/>
              </a:ext>
            </a:extLst>
          </p:cNvPr>
          <p:cNvSpPr txBox="1"/>
          <p:nvPr/>
        </p:nvSpPr>
        <p:spPr>
          <a:xfrm>
            <a:off x="6532666" y="3249293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Processes</a:t>
            </a:r>
          </a:p>
        </p:txBody>
      </p:sp>
      <p:pic>
        <p:nvPicPr>
          <p:cNvPr id="11" name="Image 6">
            <a:extLst>
              <a:ext uri="{FF2B5EF4-FFF2-40B4-BE49-F238E27FC236}">
                <a16:creationId xmlns:a16="http://schemas.microsoft.com/office/drawing/2014/main" id="{61FBBBE5-3576-4841-BFDF-17A56D08697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 rot="1132158">
            <a:off x="8307797" y="1648710"/>
            <a:ext cx="4273125" cy="4273125"/>
          </a:xfrm>
          <a:prstGeom prst="rect">
            <a:avLst/>
          </a:prstGeom>
        </p:spPr>
      </p:pic>
      <p:pic>
        <p:nvPicPr>
          <p:cNvPr id="12" name="Image 7">
            <a:extLst>
              <a:ext uri="{FF2B5EF4-FFF2-40B4-BE49-F238E27FC236}">
                <a16:creationId xmlns:a16="http://schemas.microsoft.com/office/drawing/2014/main" id="{5A9E8134-974C-49C5-9492-8B8E0009ADC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8207882" y="3429000"/>
            <a:ext cx="3648900" cy="24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9E97-0BDC-490B-9698-EAD7FBAE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Cyber Portfolio</a:t>
            </a:r>
            <a:endParaRPr lang="en-GB" dirty="0"/>
          </a:p>
        </p:txBody>
      </p:sp>
      <p:pic>
        <p:nvPicPr>
          <p:cNvPr id="4" name="Image 226">
            <a:extLst>
              <a:ext uri="{FF2B5EF4-FFF2-40B4-BE49-F238E27FC236}">
                <a16:creationId xmlns:a16="http://schemas.microsoft.com/office/drawing/2014/main" id="{707284AC-EBBA-486A-82A8-144E34FA8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5"/>
          <a:stretch/>
        </p:blipFill>
        <p:spPr>
          <a:xfrm>
            <a:off x="4863337" y="2129439"/>
            <a:ext cx="2485800" cy="2485800"/>
          </a:xfrm>
          <a:prstGeom prst="ellipse">
            <a:avLst/>
          </a:prstGeom>
          <a:ln w="28575">
            <a:noFill/>
          </a:ln>
        </p:spPr>
      </p:pic>
      <p:sp>
        <p:nvSpPr>
          <p:cNvPr id="5" name="Ellipse 6">
            <a:extLst>
              <a:ext uri="{FF2B5EF4-FFF2-40B4-BE49-F238E27FC236}">
                <a16:creationId xmlns:a16="http://schemas.microsoft.com/office/drawing/2014/main" id="{46354092-BE01-4B73-A642-C1710681F8D1}"/>
              </a:ext>
            </a:extLst>
          </p:cNvPr>
          <p:cNvSpPr/>
          <p:nvPr/>
        </p:nvSpPr>
        <p:spPr>
          <a:xfrm>
            <a:off x="4910051" y="2163477"/>
            <a:ext cx="2400000" cy="2400000"/>
          </a:xfrm>
          <a:prstGeom prst="ellipse">
            <a:avLst/>
          </a:prstGeom>
          <a:noFill/>
          <a:ln w="635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grpSp>
        <p:nvGrpSpPr>
          <p:cNvPr id="6" name="Groupe 63">
            <a:extLst>
              <a:ext uri="{FF2B5EF4-FFF2-40B4-BE49-F238E27FC236}">
                <a16:creationId xmlns:a16="http://schemas.microsoft.com/office/drawing/2014/main" id="{60F49D95-7C3D-4216-8920-4F9D8FCBE8C8}"/>
              </a:ext>
            </a:extLst>
          </p:cNvPr>
          <p:cNvGrpSpPr>
            <a:grpSpLocks noChangeAspect="1"/>
          </p:cNvGrpSpPr>
          <p:nvPr/>
        </p:nvGrpSpPr>
        <p:grpSpPr>
          <a:xfrm>
            <a:off x="10784018" y="5139526"/>
            <a:ext cx="408575" cy="396001"/>
            <a:chOff x="7366001" y="1054100"/>
            <a:chExt cx="515938" cy="500062"/>
          </a:xfrm>
          <a:solidFill>
            <a:schemeClr val="bg1"/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2392002-EB58-4AC0-84F9-97DE01520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9676" y="1249362"/>
              <a:ext cx="131763" cy="130175"/>
            </a:xfrm>
            <a:custGeom>
              <a:avLst/>
              <a:gdLst>
                <a:gd name="T0" fmla="*/ 30 w 61"/>
                <a:gd name="T1" fmla="*/ 0 h 60"/>
                <a:gd name="T2" fmla="*/ 0 w 61"/>
                <a:gd name="T3" fmla="*/ 30 h 60"/>
                <a:gd name="T4" fmla="*/ 30 w 61"/>
                <a:gd name="T5" fmla="*/ 60 h 60"/>
                <a:gd name="T6" fmla="*/ 61 w 61"/>
                <a:gd name="T7" fmla="*/ 30 h 60"/>
                <a:gd name="T8" fmla="*/ 30 w 61"/>
                <a:gd name="T9" fmla="*/ 0 h 60"/>
                <a:gd name="T10" fmla="*/ 30 w 61"/>
                <a:gd name="T11" fmla="*/ 53 h 60"/>
                <a:gd name="T12" fmla="*/ 7 w 61"/>
                <a:gd name="T13" fmla="*/ 30 h 60"/>
                <a:gd name="T14" fmla="*/ 30 w 61"/>
                <a:gd name="T15" fmla="*/ 7 h 60"/>
                <a:gd name="T16" fmla="*/ 54 w 61"/>
                <a:gd name="T17" fmla="*/ 30 h 60"/>
                <a:gd name="T18" fmla="*/ 30 w 61"/>
                <a:gd name="T19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ubicBezTo>
                    <a:pt x="47" y="60"/>
                    <a:pt x="61" y="47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lose/>
                  <a:moveTo>
                    <a:pt x="30" y="53"/>
                  </a:moveTo>
                  <a:cubicBezTo>
                    <a:pt x="18" y="53"/>
                    <a:pt x="7" y="43"/>
                    <a:pt x="7" y="30"/>
                  </a:cubicBezTo>
                  <a:cubicBezTo>
                    <a:pt x="7" y="17"/>
                    <a:pt x="18" y="7"/>
                    <a:pt x="30" y="7"/>
                  </a:cubicBezTo>
                  <a:cubicBezTo>
                    <a:pt x="43" y="7"/>
                    <a:pt x="54" y="17"/>
                    <a:pt x="54" y="30"/>
                  </a:cubicBezTo>
                  <a:cubicBezTo>
                    <a:pt x="54" y="43"/>
                    <a:pt x="43" y="53"/>
                    <a:pt x="3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 sz="16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2F08962-F9F7-4D71-A668-EAD3EF05D2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8551" y="1125537"/>
              <a:ext cx="352425" cy="373063"/>
            </a:xfrm>
            <a:custGeom>
              <a:avLst/>
              <a:gdLst>
                <a:gd name="T0" fmla="*/ 154 w 163"/>
                <a:gd name="T1" fmla="*/ 104 h 172"/>
                <a:gd name="T2" fmla="*/ 147 w 163"/>
                <a:gd name="T3" fmla="*/ 87 h 172"/>
                <a:gd name="T4" fmla="*/ 153 w 163"/>
                <a:gd name="T5" fmla="*/ 67 h 172"/>
                <a:gd name="T6" fmla="*/ 153 w 163"/>
                <a:gd name="T7" fmla="*/ 37 h 172"/>
                <a:gd name="T8" fmla="*/ 133 w 163"/>
                <a:gd name="T9" fmla="*/ 32 h 172"/>
                <a:gd name="T10" fmla="*/ 101 w 163"/>
                <a:gd name="T11" fmla="*/ 24 h 172"/>
                <a:gd name="T12" fmla="*/ 88 w 163"/>
                <a:gd name="T13" fmla="*/ 0 h 172"/>
                <a:gd name="T14" fmla="*/ 60 w 163"/>
                <a:gd name="T15" fmla="*/ 14 h 172"/>
                <a:gd name="T16" fmla="*/ 37 w 163"/>
                <a:gd name="T17" fmla="*/ 38 h 172"/>
                <a:gd name="T18" fmla="*/ 21 w 163"/>
                <a:gd name="T19" fmla="*/ 31 h 172"/>
                <a:gd name="T20" fmla="*/ 4 w 163"/>
                <a:gd name="T21" fmla="*/ 49 h 172"/>
                <a:gd name="T22" fmla="*/ 9 w 163"/>
                <a:gd name="T23" fmla="*/ 68 h 172"/>
                <a:gd name="T24" fmla="*/ 15 w 163"/>
                <a:gd name="T25" fmla="*/ 87 h 172"/>
                <a:gd name="T26" fmla="*/ 9 w 163"/>
                <a:gd name="T27" fmla="*/ 105 h 172"/>
                <a:gd name="T28" fmla="*/ 10 w 163"/>
                <a:gd name="T29" fmla="*/ 134 h 172"/>
                <a:gd name="T30" fmla="*/ 30 w 163"/>
                <a:gd name="T31" fmla="*/ 140 h 172"/>
                <a:gd name="T32" fmla="*/ 62 w 163"/>
                <a:gd name="T33" fmla="*/ 150 h 172"/>
                <a:gd name="T34" fmla="*/ 75 w 163"/>
                <a:gd name="T35" fmla="*/ 172 h 172"/>
                <a:gd name="T36" fmla="*/ 103 w 163"/>
                <a:gd name="T37" fmla="*/ 158 h 172"/>
                <a:gd name="T38" fmla="*/ 127 w 163"/>
                <a:gd name="T39" fmla="*/ 134 h 172"/>
                <a:gd name="T40" fmla="*/ 142 w 163"/>
                <a:gd name="T41" fmla="*/ 141 h 172"/>
                <a:gd name="T42" fmla="*/ 159 w 163"/>
                <a:gd name="T43" fmla="*/ 123 h 172"/>
                <a:gd name="T44" fmla="*/ 153 w 163"/>
                <a:gd name="T45" fmla="*/ 120 h 172"/>
                <a:gd name="T46" fmla="*/ 142 w 163"/>
                <a:gd name="T47" fmla="*/ 134 h 172"/>
                <a:gd name="T48" fmla="*/ 126 w 163"/>
                <a:gd name="T49" fmla="*/ 126 h 172"/>
                <a:gd name="T50" fmla="*/ 98 w 163"/>
                <a:gd name="T51" fmla="*/ 144 h 172"/>
                <a:gd name="T52" fmla="*/ 95 w 163"/>
                <a:gd name="T53" fmla="*/ 158 h 172"/>
                <a:gd name="T54" fmla="*/ 75 w 163"/>
                <a:gd name="T55" fmla="*/ 165 h 172"/>
                <a:gd name="T56" fmla="*/ 69 w 163"/>
                <a:gd name="T57" fmla="*/ 145 h 172"/>
                <a:gd name="T58" fmla="*/ 40 w 163"/>
                <a:gd name="T59" fmla="*/ 129 h 172"/>
                <a:gd name="T60" fmla="*/ 26 w 163"/>
                <a:gd name="T61" fmla="*/ 134 h 172"/>
                <a:gd name="T62" fmla="*/ 16 w 163"/>
                <a:gd name="T63" fmla="*/ 131 h 172"/>
                <a:gd name="T64" fmla="*/ 13 w 163"/>
                <a:gd name="T65" fmla="*/ 111 h 172"/>
                <a:gd name="T66" fmla="*/ 24 w 163"/>
                <a:gd name="T67" fmla="*/ 102 h 172"/>
                <a:gd name="T68" fmla="*/ 24 w 163"/>
                <a:gd name="T69" fmla="*/ 72 h 172"/>
                <a:gd name="T70" fmla="*/ 12 w 163"/>
                <a:gd name="T71" fmla="*/ 62 h 172"/>
                <a:gd name="T72" fmla="*/ 10 w 163"/>
                <a:gd name="T73" fmla="*/ 52 h 172"/>
                <a:gd name="T74" fmla="*/ 21 w 163"/>
                <a:gd name="T75" fmla="*/ 38 h 172"/>
                <a:gd name="T76" fmla="*/ 38 w 163"/>
                <a:gd name="T77" fmla="*/ 47 h 172"/>
                <a:gd name="T78" fmla="*/ 65 w 163"/>
                <a:gd name="T79" fmla="*/ 30 h 172"/>
                <a:gd name="T80" fmla="*/ 67 w 163"/>
                <a:gd name="T81" fmla="*/ 14 h 172"/>
                <a:gd name="T82" fmla="*/ 88 w 163"/>
                <a:gd name="T83" fmla="*/ 7 h 172"/>
                <a:gd name="T84" fmla="*/ 94 w 163"/>
                <a:gd name="T85" fmla="*/ 30 h 172"/>
                <a:gd name="T86" fmla="*/ 122 w 163"/>
                <a:gd name="T87" fmla="*/ 44 h 172"/>
                <a:gd name="T88" fmla="*/ 137 w 163"/>
                <a:gd name="T89" fmla="*/ 38 h 172"/>
                <a:gd name="T90" fmla="*/ 147 w 163"/>
                <a:gd name="T91" fmla="*/ 41 h 172"/>
                <a:gd name="T92" fmla="*/ 150 w 163"/>
                <a:gd name="T93" fmla="*/ 60 h 172"/>
                <a:gd name="T94" fmla="*/ 138 w 163"/>
                <a:gd name="T95" fmla="*/ 70 h 172"/>
                <a:gd name="T96" fmla="*/ 139 w 163"/>
                <a:gd name="T97" fmla="*/ 100 h 172"/>
                <a:gd name="T98" fmla="*/ 151 w 163"/>
                <a:gd name="T99" fmla="*/ 110 h 172"/>
                <a:gd name="T100" fmla="*/ 153 w 163"/>
                <a:gd name="T10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3" h="172">
                  <a:moveTo>
                    <a:pt x="161" y="113"/>
                  </a:moveTo>
                  <a:cubicBezTo>
                    <a:pt x="160" y="109"/>
                    <a:pt x="157" y="106"/>
                    <a:pt x="154" y="104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7" y="95"/>
                    <a:pt x="147" y="91"/>
                    <a:pt x="147" y="87"/>
                  </a:cubicBezTo>
                  <a:cubicBezTo>
                    <a:pt x="147" y="81"/>
                    <a:pt x="147" y="76"/>
                    <a:pt x="146" y="71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60" y="63"/>
                    <a:pt x="163" y="55"/>
                    <a:pt x="159" y="4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0" y="33"/>
                    <a:pt x="145" y="30"/>
                    <a:pt x="140" y="30"/>
                  </a:cubicBezTo>
                  <a:cubicBezTo>
                    <a:pt x="138" y="30"/>
                    <a:pt x="135" y="30"/>
                    <a:pt x="133" y="32"/>
                  </a:cubicBezTo>
                  <a:cubicBezTo>
                    <a:pt x="124" y="37"/>
                    <a:pt x="124" y="37"/>
                    <a:pt x="124" y="37"/>
                  </a:cubicBezTo>
                  <a:cubicBezTo>
                    <a:pt x="117" y="31"/>
                    <a:pt x="110" y="27"/>
                    <a:pt x="101" y="2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6"/>
                    <a:pt x="95" y="0"/>
                    <a:pt x="88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7" y="0"/>
                    <a:pt x="60" y="6"/>
                    <a:pt x="60" y="1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2" y="27"/>
                    <a:pt x="44" y="32"/>
                    <a:pt x="37" y="3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6" y="32"/>
                    <a:pt x="24" y="31"/>
                    <a:pt x="21" y="31"/>
                  </a:cubicBezTo>
                  <a:cubicBezTo>
                    <a:pt x="17" y="31"/>
                    <a:pt x="13" y="33"/>
                    <a:pt x="10" y="3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2" y="52"/>
                    <a:pt x="1" y="56"/>
                    <a:pt x="2" y="59"/>
                  </a:cubicBezTo>
                  <a:cubicBezTo>
                    <a:pt x="3" y="63"/>
                    <a:pt x="5" y="66"/>
                    <a:pt x="9" y="68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6" y="78"/>
                    <a:pt x="15" y="82"/>
                    <a:pt x="15" y="87"/>
                  </a:cubicBezTo>
                  <a:cubicBezTo>
                    <a:pt x="15" y="92"/>
                    <a:pt x="16" y="97"/>
                    <a:pt x="17" y="101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2" y="109"/>
                    <a:pt x="0" y="117"/>
                    <a:pt x="4" y="123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3" y="139"/>
                    <a:pt x="18" y="142"/>
                    <a:pt x="23" y="142"/>
                  </a:cubicBezTo>
                  <a:cubicBezTo>
                    <a:pt x="25" y="142"/>
                    <a:pt x="28" y="141"/>
                    <a:pt x="30" y="140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4" y="143"/>
                    <a:pt x="53" y="147"/>
                    <a:pt x="62" y="150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66"/>
                    <a:pt x="68" y="172"/>
                    <a:pt x="75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96" y="172"/>
                    <a:pt x="103" y="165"/>
                    <a:pt x="103" y="158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12" y="146"/>
                    <a:pt x="120" y="141"/>
                    <a:pt x="127" y="134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7" y="140"/>
                    <a:pt x="139" y="141"/>
                    <a:pt x="142" y="141"/>
                  </a:cubicBezTo>
                  <a:cubicBezTo>
                    <a:pt x="146" y="141"/>
                    <a:pt x="150" y="138"/>
                    <a:pt x="153" y="134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1" y="120"/>
                    <a:pt x="161" y="116"/>
                    <a:pt x="161" y="113"/>
                  </a:cubicBezTo>
                  <a:close/>
                  <a:moveTo>
                    <a:pt x="153" y="120"/>
                  </a:moveTo>
                  <a:cubicBezTo>
                    <a:pt x="147" y="131"/>
                    <a:pt x="147" y="131"/>
                    <a:pt x="147" y="131"/>
                  </a:cubicBezTo>
                  <a:cubicBezTo>
                    <a:pt x="145" y="133"/>
                    <a:pt x="143" y="134"/>
                    <a:pt x="142" y="134"/>
                  </a:cubicBezTo>
                  <a:cubicBezTo>
                    <a:pt x="140" y="134"/>
                    <a:pt x="139" y="133"/>
                    <a:pt x="138" y="133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17" y="135"/>
                    <a:pt x="108" y="141"/>
                    <a:pt x="98" y="144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5" y="161"/>
                    <a:pt x="92" y="165"/>
                    <a:pt x="88" y="165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1" y="165"/>
                    <a:pt x="69" y="161"/>
                    <a:pt x="69" y="158"/>
                  </a:cubicBezTo>
                  <a:cubicBezTo>
                    <a:pt x="69" y="145"/>
                    <a:pt x="69" y="145"/>
                    <a:pt x="69" y="145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57" y="142"/>
                    <a:pt x="47" y="136"/>
                    <a:pt x="40" y="129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25" y="134"/>
                    <a:pt x="24" y="135"/>
                    <a:pt x="23" y="135"/>
                  </a:cubicBezTo>
                  <a:cubicBezTo>
                    <a:pt x="20" y="135"/>
                    <a:pt x="18" y="133"/>
                    <a:pt x="16" y="131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8" y="116"/>
                    <a:pt x="10" y="113"/>
                    <a:pt x="13" y="111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3" y="97"/>
                    <a:pt x="22" y="92"/>
                    <a:pt x="22" y="87"/>
                  </a:cubicBezTo>
                  <a:cubicBezTo>
                    <a:pt x="22" y="82"/>
                    <a:pt x="23" y="77"/>
                    <a:pt x="24" y="72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1"/>
                    <a:pt x="9" y="60"/>
                    <a:pt x="9" y="58"/>
                  </a:cubicBezTo>
                  <a:cubicBezTo>
                    <a:pt x="9" y="56"/>
                    <a:pt x="9" y="54"/>
                    <a:pt x="10" y="5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39"/>
                    <a:pt x="20" y="38"/>
                    <a:pt x="21" y="38"/>
                  </a:cubicBezTo>
                  <a:cubicBezTo>
                    <a:pt x="23" y="38"/>
                    <a:pt x="24" y="38"/>
                    <a:pt x="25" y="3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8" y="38"/>
                    <a:pt x="56" y="33"/>
                    <a:pt x="65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0"/>
                    <a:pt x="71" y="7"/>
                    <a:pt x="75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2" y="7"/>
                    <a:pt x="94" y="11"/>
                    <a:pt x="94" y="14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106" y="33"/>
                    <a:pt x="115" y="37"/>
                    <a:pt x="122" y="44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8" y="37"/>
                    <a:pt x="139" y="37"/>
                    <a:pt x="140" y="37"/>
                  </a:cubicBezTo>
                  <a:cubicBezTo>
                    <a:pt x="143" y="37"/>
                    <a:pt x="145" y="38"/>
                    <a:pt x="147" y="41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55" y="56"/>
                    <a:pt x="153" y="59"/>
                    <a:pt x="150" y="60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40" y="76"/>
                    <a:pt x="141" y="81"/>
                    <a:pt x="141" y="87"/>
                  </a:cubicBezTo>
                  <a:cubicBezTo>
                    <a:pt x="141" y="91"/>
                    <a:pt x="140" y="96"/>
                    <a:pt x="139" y="100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3" y="110"/>
                    <a:pt x="154" y="112"/>
                    <a:pt x="154" y="114"/>
                  </a:cubicBezTo>
                  <a:cubicBezTo>
                    <a:pt x="154" y="116"/>
                    <a:pt x="154" y="118"/>
                    <a:pt x="153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 sz="16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07AF52C-54F2-4016-8E85-CFF6AD78D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1" y="1054100"/>
              <a:ext cx="307975" cy="88900"/>
            </a:xfrm>
            <a:custGeom>
              <a:avLst/>
              <a:gdLst>
                <a:gd name="T0" fmla="*/ 4 w 142"/>
                <a:gd name="T1" fmla="*/ 33 h 41"/>
                <a:gd name="T2" fmla="*/ 7 w 142"/>
                <a:gd name="T3" fmla="*/ 32 h 41"/>
                <a:gd name="T4" fmla="*/ 117 w 142"/>
                <a:gd name="T5" fmla="*/ 26 h 41"/>
                <a:gd name="T6" fmla="*/ 106 w 142"/>
                <a:gd name="T7" fmla="*/ 31 h 41"/>
                <a:gd name="T8" fmla="*/ 142 w 142"/>
                <a:gd name="T9" fmla="*/ 41 h 41"/>
                <a:gd name="T10" fmla="*/ 123 w 142"/>
                <a:gd name="T11" fmla="*/ 8 h 41"/>
                <a:gd name="T12" fmla="*/ 122 w 142"/>
                <a:gd name="T13" fmla="*/ 21 h 41"/>
                <a:gd name="T14" fmla="*/ 2 w 142"/>
                <a:gd name="T15" fmla="*/ 27 h 41"/>
                <a:gd name="T16" fmla="*/ 2 w 142"/>
                <a:gd name="T17" fmla="*/ 32 h 41"/>
                <a:gd name="T18" fmla="*/ 4 w 142"/>
                <a:gd name="T1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41">
                  <a:moveTo>
                    <a:pt x="4" y="33"/>
                  </a:moveTo>
                  <a:cubicBezTo>
                    <a:pt x="5" y="33"/>
                    <a:pt x="6" y="33"/>
                    <a:pt x="7" y="32"/>
                  </a:cubicBezTo>
                  <a:cubicBezTo>
                    <a:pt x="39" y="9"/>
                    <a:pt x="83" y="7"/>
                    <a:pt x="117" y="26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84" y="0"/>
                    <a:pt x="37" y="2"/>
                    <a:pt x="2" y="27"/>
                  </a:cubicBezTo>
                  <a:cubicBezTo>
                    <a:pt x="1" y="28"/>
                    <a:pt x="0" y="30"/>
                    <a:pt x="2" y="32"/>
                  </a:cubicBezTo>
                  <a:cubicBezTo>
                    <a:pt x="2" y="32"/>
                    <a:pt x="3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 sz="16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15A0D21-1E41-4E7C-8E60-ED657EC31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01" y="1147762"/>
              <a:ext cx="88900" cy="304800"/>
            </a:xfrm>
            <a:custGeom>
              <a:avLst/>
              <a:gdLst>
                <a:gd name="T0" fmla="*/ 27 w 41"/>
                <a:gd name="T1" fmla="*/ 25 h 141"/>
                <a:gd name="T2" fmla="*/ 32 w 41"/>
                <a:gd name="T3" fmla="*/ 36 h 141"/>
                <a:gd name="T4" fmla="*/ 41 w 41"/>
                <a:gd name="T5" fmla="*/ 0 h 141"/>
                <a:gd name="T6" fmla="*/ 9 w 41"/>
                <a:gd name="T7" fmla="*/ 19 h 141"/>
                <a:gd name="T8" fmla="*/ 21 w 41"/>
                <a:gd name="T9" fmla="*/ 21 h 141"/>
                <a:gd name="T10" fmla="*/ 27 w 41"/>
                <a:gd name="T11" fmla="*/ 140 h 141"/>
                <a:gd name="T12" fmla="*/ 30 w 41"/>
                <a:gd name="T13" fmla="*/ 141 h 141"/>
                <a:gd name="T14" fmla="*/ 32 w 41"/>
                <a:gd name="T15" fmla="*/ 141 h 141"/>
                <a:gd name="T16" fmla="*/ 33 w 41"/>
                <a:gd name="T17" fmla="*/ 136 h 141"/>
                <a:gd name="T18" fmla="*/ 27 w 41"/>
                <a:gd name="T19" fmla="*/ 2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41">
                  <a:moveTo>
                    <a:pt x="27" y="25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0" y="58"/>
                    <a:pt x="3" y="105"/>
                    <a:pt x="27" y="140"/>
                  </a:cubicBezTo>
                  <a:cubicBezTo>
                    <a:pt x="28" y="141"/>
                    <a:pt x="29" y="141"/>
                    <a:pt x="30" y="141"/>
                  </a:cubicBezTo>
                  <a:cubicBezTo>
                    <a:pt x="31" y="141"/>
                    <a:pt x="32" y="141"/>
                    <a:pt x="32" y="141"/>
                  </a:cubicBezTo>
                  <a:cubicBezTo>
                    <a:pt x="34" y="140"/>
                    <a:pt x="34" y="137"/>
                    <a:pt x="33" y="136"/>
                  </a:cubicBezTo>
                  <a:cubicBezTo>
                    <a:pt x="10" y="104"/>
                    <a:pt x="8" y="60"/>
                    <a:pt x="2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 sz="16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A24394E-43AF-4D2C-B81F-F2886E838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1481137"/>
              <a:ext cx="306388" cy="73025"/>
            </a:xfrm>
            <a:custGeom>
              <a:avLst/>
              <a:gdLst>
                <a:gd name="T0" fmla="*/ 135 w 141"/>
                <a:gd name="T1" fmla="*/ 8 h 34"/>
                <a:gd name="T2" fmla="*/ 25 w 141"/>
                <a:gd name="T3" fmla="*/ 15 h 34"/>
                <a:gd name="T4" fmla="*/ 36 w 141"/>
                <a:gd name="T5" fmla="*/ 10 h 34"/>
                <a:gd name="T6" fmla="*/ 0 w 141"/>
                <a:gd name="T7" fmla="*/ 0 h 34"/>
                <a:gd name="T8" fmla="*/ 19 w 141"/>
                <a:gd name="T9" fmla="*/ 32 h 34"/>
                <a:gd name="T10" fmla="*/ 20 w 141"/>
                <a:gd name="T11" fmla="*/ 20 h 34"/>
                <a:gd name="T12" fmla="*/ 75 w 141"/>
                <a:gd name="T13" fmla="*/ 34 h 34"/>
                <a:gd name="T14" fmla="*/ 140 w 141"/>
                <a:gd name="T15" fmla="*/ 14 h 34"/>
                <a:gd name="T16" fmla="*/ 140 w 141"/>
                <a:gd name="T17" fmla="*/ 9 h 34"/>
                <a:gd name="T18" fmla="*/ 135 w 141"/>
                <a:gd name="T1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34">
                  <a:moveTo>
                    <a:pt x="135" y="8"/>
                  </a:moveTo>
                  <a:cubicBezTo>
                    <a:pt x="104" y="31"/>
                    <a:pt x="59" y="33"/>
                    <a:pt x="25" y="15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7" y="29"/>
                    <a:pt x="56" y="34"/>
                    <a:pt x="75" y="34"/>
                  </a:cubicBezTo>
                  <a:cubicBezTo>
                    <a:pt x="98" y="34"/>
                    <a:pt x="121" y="27"/>
                    <a:pt x="140" y="14"/>
                  </a:cubicBezTo>
                  <a:cubicBezTo>
                    <a:pt x="141" y="13"/>
                    <a:pt x="141" y="10"/>
                    <a:pt x="140" y="9"/>
                  </a:cubicBezTo>
                  <a:cubicBezTo>
                    <a:pt x="139" y="7"/>
                    <a:pt x="137" y="7"/>
                    <a:pt x="13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 sz="16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98B73A9-7EE9-4DD3-857E-E2EF21B72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26" y="1168400"/>
              <a:ext cx="87313" cy="306388"/>
            </a:xfrm>
            <a:custGeom>
              <a:avLst/>
              <a:gdLst>
                <a:gd name="T0" fmla="*/ 14 w 40"/>
                <a:gd name="T1" fmla="*/ 2 h 141"/>
                <a:gd name="T2" fmla="*/ 9 w 40"/>
                <a:gd name="T3" fmla="*/ 1 h 141"/>
                <a:gd name="T4" fmla="*/ 8 w 40"/>
                <a:gd name="T5" fmla="*/ 6 h 141"/>
                <a:gd name="T6" fmla="*/ 14 w 40"/>
                <a:gd name="T7" fmla="*/ 116 h 141"/>
                <a:gd name="T8" fmla="*/ 9 w 40"/>
                <a:gd name="T9" fmla="*/ 105 h 141"/>
                <a:gd name="T10" fmla="*/ 0 w 40"/>
                <a:gd name="T11" fmla="*/ 141 h 141"/>
                <a:gd name="T12" fmla="*/ 32 w 40"/>
                <a:gd name="T13" fmla="*/ 122 h 141"/>
                <a:gd name="T14" fmla="*/ 20 w 40"/>
                <a:gd name="T15" fmla="*/ 121 h 141"/>
                <a:gd name="T16" fmla="*/ 14 w 40"/>
                <a:gd name="T17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1">
                  <a:moveTo>
                    <a:pt x="14" y="2"/>
                  </a:moveTo>
                  <a:cubicBezTo>
                    <a:pt x="13" y="0"/>
                    <a:pt x="10" y="0"/>
                    <a:pt x="9" y="1"/>
                  </a:cubicBezTo>
                  <a:cubicBezTo>
                    <a:pt x="7" y="2"/>
                    <a:pt x="7" y="4"/>
                    <a:pt x="8" y="6"/>
                  </a:cubicBezTo>
                  <a:cubicBezTo>
                    <a:pt x="31" y="38"/>
                    <a:pt x="33" y="82"/>
                    <a:pt x="14" y="116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40" y="84"/>
                    <a:pt x="38" y="36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 sz="1600">
                <a:solidFill>
                  <a:srgbClr val="FFFFFF"/>
                </a:solidFill>
                <a:latin typeface="Century Gothic"/>
              </a:endParaRPr>
            </a:p>
          </p:txBody>
        </p:sp>
      </p:grpSp>
      <p:sp>
        <p:nvSpPr>
          <p:cNvPr id="13" name="ZoneTexte 79">
            <a:extLst>
              <a:ext uri="{FF2B5EF4-FFF2-40B4-BE49-F238E27FC236}">
                <a16:creationId xmlns:a16="http://schemas.microsoft.com/office/drawing/2014/main" id="{0EC43598-595F-49FE-BF48-FEA9E9E6F2E6}"/>
              </a:ext>
            </a:extLst>
          </p:cNvPr>
          <p:cNvSpPr txBox="1"/>
          <p:nvPr/>
        </p:nvSpPr>
        <p:spPr>
          <a:xfrm>
            <a:off x="1239684" y="1070594"/>
            <a:ext cx="3931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800" b="1" kern="0" dirty="0">
                <a:solidFill>
                  <a:srgbClr val="309DB5">
                    <a:lumMod val="60000"/>
                    <a:lumOff val="40000"/>
                  </a:srgbClr>
                </a:solidFill>
                <a:latin typeface="Century Gothic"/>
              </a:rPr>
              <a:t>RISK &amp; THREAT </a:t>
            </a:r>
          </a:p>
          <a:p>
            <a:pPr defTabSz="914377">
              <a:defRPr/>
            </a:pPr>
            <a:r>
              <a:rPr lang="en-US" sz="2800" b="1" kern="0" dirty="0">
                <a:solidFill>
                  <a:srgbClr val="309DB5">
                    <a:lumMod val="60000"/>
                    <a:lumOff val="40000"/>
                  </a:srgbClr>
                </a:solidFill>
                <a:latin typeface="Century Gothic"/>
              </a:rPr>
              <a:t>EVALUATION </a:t>
            </a:r>
            <a:endParaRPr lang="fr-FR" sz="2800" kern="0" dirty="0">
              <a:solidFill>
                <a:srgbClr val="309DB5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14" name="ZoneTexte 81">
            <a:extLst>
              <a:ext uri="{FF2B5EF4-FFF2-40B4-BE49-F238E27FC236}">
                <a16:creationId xmlns:a16="http://schemas.microsoft.com/office/drawing/2014/main" id="{EFCF0FBF-02A3-4519-950A-16D789E46D0B}"/>
              </a:ext>
            </a:extLst>
          </p:cNvPr>
          <p:cNvSpPr txBox="1"/>
          <p:nvPr/>
        </p:nvSpPr>
        <p:spPr>
          <a:xfrm>
            <a:off x="7023938" y="3523089"/>
            <a:ext cx="3929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en-US" sz="2800" b="1" kern="0" dirty="0">
                <a:solidFill>
                  <a:srgbClr val="309DB5">
                    <a:lumMod val="60000"/>
                    <a:lumOff val="40000"/>
                  </a:srgbClr>
                </a:solidFill>
                <a:latin typeface="Century Gothic"/>
              </a:rPr>
              <a:t>DETECT &amp; RESPOND</a:t>
            </a:r>
            <a:endParaRPr lang="fr-FR" sz="2800" kern="0" dirty="0">
              <a:solidFill>
                <a:srgbClr val="309DB5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cxnSp>
        <p:nvCxnSpPr>
          <p:cNvPr id="15" name="Connecteur droit 85">
            <a:extLst>
              <a:ext uri="{FF2B5EF4-FFF2-40B4-BE49-F238E27FC236}">
                <a16:creationId xmlns:a16="http://schemas.microsoft.com/office/drawing/2014/main" id="{91A2F685-FF23-4D57-9177-F85B51B84A74}"/>
              </a:ext>
            </a:extLst>
          </p:cNvPr>
          <p:cNvCxnSpPr>
            <a:cxnSpLocks/>
          </p:cNvCxnSpPr>
          <p:nvPr/>
        </p:nvCxnSpPr>
        <p:spPr>
          <a:xfrm>
            <a:off x="7965451" y="3344661"/>
            <a:ext cx="3600000" cy="0"/>
          </a:xfrm>
          <a:prstGeom prst="line">
            <a:avLst/>
          </a:prstGeom>
          <a:ln w="9525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09E502A-943C-4967-9D78-4723365C1420}"/>
              </a:ext>
            </a:extLst>
          </p:cNvPr>
          <p:cNvSpPr/>
          <p:nvPr/>
        </p:nvSpPr>
        <p:spPr>
          <a:xfrm>
            <a:off x="6648347" y="4322667"/>
            <a:ext cx="4032000" cy="22576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0" lvl="1" algn="r" defTabSz="914377">
              <a:buClr>
                <a:srgbClr val="12AD2B"/>
              </a:buClr>
              <a:buSzPct val="100000"/>
              <a:defRPr/>
            </a:pPr>
            <a:r>
              <a:rPr lang="en-US" sz="1467" b="1" cap="small" dirty="0">
                <a:solidFill>
                  <a:srgbClr val="FFFFFF"/>
                </a:solidFill>
                <a:latin typeface="Century Gothic"/>
              </a:rPr>
              <a:t>THREAT INTELLIGENCE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C85480-8CD4-49B0-A880-B7F0F70E31A7}"/>
              </a:ext>
            </a:extLst>
          </p:cNvPr>
          <p:cNvSpPr/>
          <p:nvPr/>
        </p:nvSpPr>
        <p:spPr>
          <a:xfrm>
            <a:off x="6648347" y="4791198"/>
            <a:ext cx="4032000" cy="22576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0" lvl="1" algn="r" defTabSz="914377">
              <a:buClr>
                <a:srgbClr val="12AD2B"/>
              </a:buClr>
              <a:buSzPct val="100000"/>
              <a:defRPr/>
            </a:pPr>
            <a:r>
              <a:rPr lang="en-US" sz="1467" b="1" cap="small" dirty="0">
                <a:solidFill>
                  <a:srgbClr val="FFFFFF"/>
                </a:solidFill>
                <a:latin typeface="Century Gothic"/>
              </a:rPr>
              <a:t>ANALYTICS &amp; SENSORS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241E34-92FB-4424-AC6C-2D081A0C7C3C}"/>
              </a:ext>
            </a:extLst>
          </p:cNvPr>
          <p:cNvSpPr/>
          <p:nvPr/>
        </p:nvSpPr>
        <p:spPr>
          <a:xfrm>
            <a:off x="6648347" y="5259729"/>
            <a:ext cx="4032000" cy="22576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0" lvl="1" algn="r" defTabSz="914377">
              <a:buClr>
                <a:srgbClr val="12AD2B"/>
              </a:buClr>
              <a:buSzPct val="100000"/>
              <a:defRPr/>
            </a:pPr>
            <a:r>
              <a:rPr lang="en-US" sz="1467" b="1" cap="small" dirty="0">
                <a:solidFill>
                  <a:srgbClr val="FFFFFF"/>
                </a:solidFill>
                <a:latin typeface="Century Gothic"/>
              </a:rPr>
              <a:t>MANAGED SECURITY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C3C02D-C5EF-4BC9-8F9A-47D706FC2137}"/>
              </a:ext>
            </a:extLst>
          </p:cNvPr>
          <p:cNvSpPr/>
          <p:nvPr/>
        </p:nvSpPr>
        <p:spPr>
          <a:xfrm>
            <a:off x="6648347" y="5728259"/>
            <a:ext cx="4032000" cy="22576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0" lvl="1" algn="r" defTabSz="914377">
              <a:buClr>
                <a:srgbClr val="12AD2B"/>
              </a:buClr>
              <a:buSzPct val="100000"/>
              <a:defRPr/>
            </a:pPr>
            <a:r>
              <a:rPr lang="en-US" sz="1467" b="1" cap="small" dirty="0">
                <a:solidFill>
                  <a:srgbClr val="FFFFFF"/>
                </a:solidFill>
                <a:latin typeface="Century Gothic"/>
              </a:rPr>
              <a:t>EXPOSURE MANAGEMENT</a:t>
            </a:r>
            <a:endParaRPr lang="en-US" sz="1467" dirty="0">
              <a:solidFill>
                <a:srgbClr val="FFFFFF"/>
              </a:solidFill>
              <a:latin typeface="Century Gothic"/>
            </a:endParaRPr>
          </a:p>
        </p:txBody>
      </p:sp>
      <p:cxnSp>
        <p:nvCxnSpPr>
          <p:cNvPr id="20" name="Connecteur droit 94">
            <a:extLst>
              <a:ext uri="{FF2B5EF4-FFF2-40B4-BE49-F238E27FC236}">
                <a16:creationId xmlns:a16="http://schemas.microsoft.com/office/drawing/2014/main" id="{09C85CD5-BDD7-43AC-838F-2014ABC44227}"/>
              </a:ext>
            </a:extLst>
          </p:cNvPr>
          <p:cNvCxnSpPr>
            <a:cxnSpLocks/>
          </p:cNvCxnSpPr>
          <p:nvPr/>
        </p:nvCxnSpPr>
        <p:spPr>
          <a:xfrm>
            <a:off x="837139" y="3344661"/>
            <a:ext cx="3600000" cy="0"/>
          </a:xfrm>
          <a:prstGeom prst="line">
            <a:avLst/>
          </a:prstGeom>
          <a:ln w="9525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99">
            <a:extLst>
              <a:ext uri="{FF2B5EF4-FFF2-40B4-BE49-F238E27FC236}">
                <a16:creationId xmlns:a16="http://schemas.microsoft.com/office/drawing/2014/main" id="{F7CBF638-C7A7-4A48-B390-2CB322D9E2E8}"/>
              </a:ext>
            </a:extLst>
          </p:cNvPr>
          <p:cNvSpPr txBox="1"/>
          <p:nvPr/>
        </p:nvSpPr>
        <p:spPr>
          <a:xfrm>
            <a:off x="1797040" y="2200777"/>
            <a:ext cx="292570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 fontAlgn="base">
              <a:defRPr/>
            </a:pPr>
            <a:r>
              <a:rPr lang="en-GB" sz="1467" b="1" dirty="0">
                <a:solidFill>
                  <a:srgbClr val="FFFFFF"/>
                </a:solidFill>
                <a:latin typeface="Century Gothic"/>
                <a:ea typeface="Arial Unicode MS" panose="020B0604020202020204" pitchFamily="34" charset="-128"/>
                <a:cs typeface="Arial Unicode MS" panose="020B0604020202020204" pitchFamily="34" charset="-128"/>
              </a:rPr>
              <a:t>CONSULTING SERVICES</a:t>
            </a:r>
            <a:endParaRPr lang="en-GB" sz="1467" dirty="0">
              <a:solidFill>
                <a:srgbClr val="FFFFFF"/>
              </a:solidFill>
              <a:latin typeface="Century Gothic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2" name="Groupe 106">
            <a:extLst>
              <a:ext uri="{FF2B5EF4-FFF2-40B4-BE49-F238E27FC236}">
                <a16:creationId xmlns:a16="http://schemas.microsoft.com/office/drawing/2014/main" id="{6C992B15-9004-4CDC-A16D-E115C68DA98D}"/>
              </a:ext>
            </a:extLst>
          </p:cNvPr>
          <p:cNvGrpSpPr>
            <a:grpSpLocks noChangeAspect="1"/>
          </p:cNvGrpSpPr>
          <p:nvPr/>
        </p:nvGrpSpPr>
        <p:grpSpPr>
          <a:xfrm>
            <a:off x="1278947" y="2149489"/>
            <a:ext cx="470212" cy="432000"/>
            <a:chOff x="1728980" y="4339759"/>
            <a:chExt cx="555961" cy="510781"/>
          </a:xfrm>
          <a:solidFill>
            <a:schemeClr val="bg1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4A7851AF-2488-436D-998F-00C89F4034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8980" y="4339759"/>
              <a:ext cx="555961" cy="510781"/>
            </a:xfrm>
            <a:custGeom>
              <a:avLst/>
              <a:gdLst>
                <a:gd name="T0" fmla="*/ 318 w 322"/>
                <a:gd name="T1" fmla="*/ 265 h 296"/>
                <a:gd name="T2" fmla="*/ 179 w 322"/>
                <a:gd name="T3" fmla="*/ 11 h 296"/>
                <a:gd name="T4" fmla="*/ 161 w 322"/>
                <a:gd name="T5" fmla="*/ 0 h 296"/>
                <a:gd name="T6" fmla="*/ 143 w 322"/>
                <a:gd name="T7" fmla="*/ 11 h 296"/>
                <a:gd name="T8" fmla="*/ 4 w 322"/>
                <a:gd name="T9" fmla="*/ 265 h 296"/>
                <a:gd name="T10" fmla="*/ 4 w 322"/>
                <a:gd name="T11" fmla="*/ 286 h 296"/>
                <a:gd name="T12" fmla="*/ 22 w 322"/>
                <a:gd name="T13" fmla="*/ 296 h 296"/>
                <a:gd name="T14" fmla="*/ 300 w 322"/>
                <a:gd name="T15" fmla="*/ 296 h 296"/>
                <a:gd name="T16" fmla="*/ 318 w 322"/>
                <a:gd name="T17" fmla="*/ 286 h 296"/>
                <a:gd name="T18" fmla="*/ 318 w 322"/>
                <a:gd name="T19" fmla="*/ 265 h 296"/>
                <a:gd name="T20" fmla="*/ 308 w 322"/>
                <a:gd name="T21" fmla="*/ 279 h 296"/>
                <a:gd name="T22" fmla="*/ 300 w 322"/>
                <a:gd name="T23" fmla="*/ 284 h 296"/>
                <a:gd name="T24" fmla="*/ 22 w 322"/>
                <a:gd name="T25" fmla="*/ 284 h 296"/>
                <a:gd name="T26" fmla="*/ 14 w 322"/>
                <a:gd name="T27" fmla="*/ 279 h 296"/>
                <a:gd name="T28" fmla="*/ 14 w 322"/>
                <a:gd name="T29" fmla="*/ 271 h 296"/>
                <a:gd name="T30" fmla="*/ 153 w 322"/>
                <a:gd name="T31" fmla="*/ 16 h 296"/>
                <a:gd name="T32" fmla="*/ 161 w 322"/>
                <a:gd name="T33" fmla="*/ 12 h 296"/>
                <a:gd name="T34" fmla="*/ 169 w 322"/>
                <a:gd name="T35" fmla="*/ 16 h 296"/>
                <a:gd name="T36" fmla="*/ 308 w 322"/>
                <a:gd name="T37" fmla="*/ 271 h 296"/>
                <a:gd name="T38" fmla="*/ 308 w 322"/>
                <a:gd name="T39" fmla="*/ 279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2" h="296">
                  <a:moveTo>
                    <a:pt x="318" y="265"/>
                  </a:moveTo>
                  <a:cubicBezTo>
                    <a:pt x="179" y="11"/>
                    <a:pt x="179" y="11"/>
                    <a:pt x="179" y="11"/>
                  </a:cubicBezTo>
                  <a:cubicBezTo>
                    <a:pt x="175" y="4"/>
                    <a:pt x="169" y="0"/>
                    <a:pt x="161" y="0"/>
                  </a:cubicBezTo>
                  <a:cubicBezTo>
                    <a:pt x="153" y="0"/>
                    <a:pt x="147" y="4"/>
                    <a:pt x="143" y="11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0" y="271"/>
                    <a:pt x="0" y="279"/>
                    <a:pt x="4" y="286"/>
                  </a:cubicBezTo>
                  <a:cubicBezTo>
                    <a:pt x="8" y="292"/>
                    <a:pt x="14" y="296"/>
                    <a:pt x="22" y="296"/>
                  </a:cubicBezTo>
                  <a:cubicBezTo>
                    <a:pt x="300" y="296"/>
                    <a:pt x="300" y="296"/>
                    <a:pt x="300" y="296"/>
                  </a:cubicBezTo>
                  <a:cubicBezTo>
                    <a:pt x="308" y="296"/>
                    <a:pt x="314" y="292"/>
                    <a:pt x="318" y="286"/>
                  </a:cubicBezTo>
                  <a:cubicBezTo>
                    <a:pt x="322" y="279"/>
                    <a:pt x="322" y="271"/>
                    <a:pt x="318" y="265"/>
                  </a:cubicBezTo>
                  <a:close/>
                  <a:moveTo>
                    <a:pt x="308" y="279"/>
                  </a:moveTo>
                  <a:cubicBezTo>
                    <a:pt x="306" y="282"/>
                    <a:pt x="303" y="284"/>
                    <a:pt x="300" y="284"/>
                  </a:cubicBezTo>
                  <a:cubicBezTo>
                    <a:pt x="22" y="284"/>
                    <a:pt x="22" y="284"/>
                    <a:pt x="22" y="284"/>
                  </a:cubicBezTo>
                  <a:cubicBezTo>
                    <a:pt x="19" y="284"/>
                    <a:pt x="16" y="282"/>
                    <a:pt x="14" y="279"/>
                  </a:cubicBezTo>
                  <a:cubicBezTo>
                    <a:pt x="13" y="277"/>
                    <a:pt x="13" y="273"/>
                    <a:pt x="14" y="271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5" y="13"/>
                    <a:pt x="158" y="12"/>
                    <a:pt x="161" y="12"/>
                  </a:cubicBezTo>
                  <a:cubicBezTo>
                    <a:pt x="164" y="12"/>
                    <a:pt x="167" y="13"/>
                    <a:pt x="169" y="16"/>
                  </a:cubicBezTo>
                  <a:cubicBezTo>
                    <a:pt x="308" y="271"/>
                    <a:pt x="308" y="271"/>
                    <a:pt x="308" y="271"/>
                  </a:cubicBezTo>
                  <a:cubicBezTo>
                    <a:pt x="309" y="273"/>
                    <a:pt x="309" y="277"/>
                    <a:pt x="308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24" name="Ellipse 110">
              <a:extLst>
                <a:ext uri="{FF2B5EF4-FFF2-40B4-BE49-F238E27FC236}">
                  <a16:creationId xmlns:a16="http://schemas.microsoft.com/office/drawing/2014/main" id="{CC4614A1-D97E-451A-99D8-95C298902599}"/>
                </a:ext>
              </a:extLst>
            </p:cNvPr>
            <p:cNvSpPr/>
            <p:nvPr/>
          </p:nvSpPr>
          <p:spPr>
            <a:xfrm>
              <a:off x="1893356" y="4587965"/>
              <a:ext cx="56645" cy="56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r-FR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25" name="Ellipse 112">
              <a:extLst>
                <a:ext uri="{FF2B5EF4-FFF2-40B4-BE49-F238E27FC236}">
                  <a16:creationId xmlns:a16="http://schemas.microsoft.com/office/drawing/2014/main" id="{6A81E1BB-68D3-4C33-B7EE-70D08163D3E2}"/>
                </a:ext>
              </a:extLst>
            </p:cNvPr>
            <p:cNvSpPr/>
            <p:nvPr/>
          </p:nvSpPr>
          <p:spPr>
            <a:xfrm>
              <a:off x="1972918" y="4725630"/>
              <a:ext cx="56645" cy="56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r-FR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26" name="Ellipse 116">
              <a:extLst>
                <a:ext uri="{FF2B5EF4-FFF2-40B4-BE49-F238E27FC236}">
                  <a16:creationId xmlns:a16="http://schemas.microsoft.com/office/drawing/2014/main" id="{C4C7C3B0-68CC-46F2-998E-8B1BCED4AE20}"/>
                </a:ext>
              </a:extLst>
            </p:cNvPr>
            <p:cNvSpPr/>
            <p:nvPr/>
          </p:nvSpPr>
          <p:spPr>
            <a:xfrm>
              <a:off x="1958030" y="4523531"/>
              <a:ext cx="56645" cy="56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r-FR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27" name="Ellipse 118">
              <a:extLst>
                <a:ext uri="{FF2B5EF4-FFF2-40B4-BE49-F238E27FC236}">
                  <a16:creationId xmlns:a16="http://schemas.microsoft.com/office/drawing/2014/main" id="{EB5D6B1B-38B5-4FAC-84A9-E53A9AA3F556}"/>
                </a:ext>
              </a:extLst>
            </p:cNvPr>
            <p:cNvSpPr/>
            <p:nvPr/>
          </p:nvSpPr>
          <p:spPr>
            <a:xfrm>
              <a:off x="2089148" y="4636663"/>
              <a:ext cx="56645" cy="56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r-FR">
                <a:solidFill>
                  <a:srgbClr val="FFFFFF"/>
                </a:solidFill>
                <a:latin typeface="Century Gothic"/>
              </a:endParaRPr>
            </a:p>
          </p:txBody>
        </p:sp>
      </p:grpSp>
      <p:cxnSp>
        <p:nvCxnSpPr>
          <p:cNvPr id="28" name="Connecteur droit 123">
            <a:extLst>
              <a:ext uri="{FF2B5EF4-FFF2-40B4-BE49-F238E27FC236}">
                <a16:creationId xmlns:a16="http://schemas.microsoft.com/office/drawing/2014/main" id="{6B309250-EEC4-43AF-9226-A61952037AE9}"/>
              </a:ext>
            </a:extLst>
          </p:cNvPr>
          <p:cNvCxnSpPr>
            <a:cxnSpLocks/>
          </p:cNvCxnSpPr>
          <p:nvPr/>
        </p:nvCxnSpPr>
        <p:spPr>
          <a:xfrm>
            <a:off x="6083639" y="962075"/>
            <a:ext cx="0" cy="890355"/>
          </a:xfrm>
          <a:prstGeom prst="line">
            <a:avLst/>
          </a:prstGeom>
          <a:ln w="9525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e 152">
            <a:extLst>
              <a:ext uri="{FF2B5EF4-FFF2-40B4-BE49-F238E27FC236}">
                <a16:creationId xmlns:a16="http://schemas.microsoft.com/office/drawing/2014/main" id="{73BD7A52-F2B6-4915-8CAA-9E5D58DE1530}"/>
              </a:ext>
            </a:extLst>
          </p:cNvPr>
          <p:cNvGrpSpPr>
            <a:grpSpLocks noChangeAspect="1"/>
          </p:cNvGrpSpPr>
          <p:nvPr/>
        </p:nvGrpSpPr>
        <p:grpSpPr>
          <a:xfrm>
            <a:off x="10804047" y="4759632"/>
            <a:ext cx="368516" cy="252000"/>
            <a:chOff x="1473200" y="3805238"/>
            <a:chExt cx="431800" cy="295275"/>
          </a:xfrm>
          <a:solidFill>
            <a:schemeClr val="bg1"/>
          </a:solidFill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9B241436-B089-4791-96B7-F0ED73624D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3200" y="3805238"/>
              <a:ext cx="431800" cy="295275"/>
            </a:xfrm>
            <a:custGeom>
              <a:avLst/>
              <a:gdLst>
                <a:gd name="T0" fmla="*/ 171 w 200"/>
                <a:gd name="T1" fmla="*/ 30 h 136"/>
                <a:gd name="T2" fmla="*/ 171 w 200"/>
                <a:gd name="T3" fmla="*/ 29 h 136"/>
                <a:gd name="T4" fmla="*/ 170 w 200"/>
                <a:gd name="T5" fmla="*/ 29 h 136"/>
                <a:gd name="T6" fmla="*/ 100 w 200"/>
                <a:gd name="T7" fmla="*/ 0 h 136"/>
                <a:gd name="T8" fmla="*/ 30 w 200"/>
                <a:gd name="T9" fmla="*/ 29 h 136"/>
                <a:gd name="T10" fmla="*/ 29 w 200"/>
                <a:gd name="T11" fmla="*/ 29 h 136"/>
                <a:gd name="T12" fmla="*/ 29 w 200"/>
                <a:gd name="T13" fmla="*/ 30 h 136"/>
                <a:gd name="T14" fmla="*/ 0 w 200"/>
                <a:gd name="T15" fmla="*/ 100 h 136"/>
                <a:gd name="T16" fmla="*/ 0 w 200"/>
                <a:gd name="T17" fmla="*/ 132 h 136"/>
                <a:gd name="T18" fmla="*/ 4 w 200"/>
                <a:gd name="T19" fmla="*/ 136 h 136"/>
                <a:gd name="T20" fmla="*/ 196 w 200"/>
                <a:gd name="T21" fmla="*/ 136 h 136"/>
                <a:gd name="T22" fmla="*/ 200 w 200"/>
                <a:gd name="T23" fmla="*/ 132 h 136"/>
                <a:gd name="T24" fmla="*/ 200 w 200"/>
                <a:gd name="T25" fmla="*/ 100 h 136"/>
                <a:gd name="T26" fmla="*/ 171 w 200"/>
                <a:gd name="T27" fmla="*/ 30 h 136"/>
                <a:gd name="T28" fmla="*/ 192 w 200"/>
                <a:gd name="T29" fmla="*/ 128 h 136"/>
                <a:gd name="T30" fmla="*/ 8 w 200"/>
                <a:gd name="T31" fmla="*/ 128 h 136"/>
                <a:gd name="T32" fmla="*/ 8 w 200"/>
                <a:gd name="T33" fmla="*/ 104 h 136"/>
                <a:gd name="T34" fmla="*/ 20 w 200"/>
                <a:gd name="T35" fmla="*/ 104 h 136"/>
                <a:gd name="T36" fmla="*/ 24 w 200"/>
                <a:gd name="T37" fmla="*/ 100 h 136"/>
                <a:gd name="T38" fmla="*/ 20 w 200"/>
                <a:gd name="T39" fmla="*/ 96 h 136"/>
                <a:gd name="T40" fmla="*/ 8 w 200"/>
                <a:gd name="T41" fmla="*/ 96 h 136"/>
                <a:gd name="T42" fmla="*/ 32 w 200"/>
                <a:gd name="T43" fmla="*/ 38 h 136"/>
                <a:gd name="T44" fmla="*/ 41 w 200"/>
                <a:gd name="T45" fmla="*/ 46 h 136"/>
                <a:gd name="T46" fmla="*/ 43 w 200"/>
                <a:gd name="T47" fmla="*/ 47 h 136"/>
                <a:gd name="T48" fmla="*/ 46 w 200"/>
                <a:gd name="T49" fmla="*/ 46 h 136"/>
                <a:gd name="T50" fmla="*/ 46 w 200"/>
                <a:gd name="T51" fmla="*/ 41 h 136"/>
                <a:gd name="T52" fmla="*/ 38 w 200"/>
                <a:gd name="T53" fmla="*/ 32 h 136"/>
                <a:gd name="T54" fmla="*/ 96 w 200"/>
                <a:gd name="T55" fmla="*/ 8 h 136"/>
                <a:gd name="T56" fmla="*/ 96 w 200"/>
                <a:gd name="T57" fmla="*/ 20 h 136"/>
                <a:gd name="T58" fmla="*/ 100 w 200"/>
                <a:gd name="T59" fmla="*/ 24 h 136"/>
                <a:gd name="T60" fmla="*/ 104 w 200"/>
                <a:gd name="T61" fmla="*/ 20 h 136"/>
                <a:gd name="T62" fmla="*/ 104 w 200"/>
                <a:gd name="T63" fmla="*/ 8 h 136"/>
                <a:gd name="T64" fmla="*/ 162 w 200"/>
                <a:gd name="T65" fmla="*/ 32 h 136"/>
                <a:gd name="T66" fmla="*/ 154 w 200"/>
                <a:gd name="T67" fmla="*/ 41 h 136"/>
                <a:gd name="T68" fmla="*/ 154 w 200"/>
                <a:gd name="T69" fmla="*/ 46 h 136"/>
                <a:gd name="T70" fmla="*/ 157 w 200"/>
                <a:gd name="T71" fmla="*/ 47 h 136"/>
                <a:gd name="T72" fmla="*/ 159 w 200"/>
                <a:gd name="T73" fmla="*/ 46 h 136"/>
                <a:gd name="T74" fmla="*/ 168 w 200"/>
                <a:gd name="T75" fmla="*/ 38 h 136"/>
                <a:gd name="T76" fmla="*/ 192 w 200"/>
                <a:gd name="T77" fmla="*/ 96 h 136"/>
                <a:gd name="T78" fmla="*/ 180 w 200"/>
                <a:gd name="T79" fmla="*/ 96 h 136"/>
                <a:gd name="T80" fmla="*/ 176 w 200"/>
                <a:gd name="T81" fmla="*/ 100 h 136"/>
                <a:gd name="T82" fmla="*/ 180 w 200"/>
                <a:gd name="T83" fmla="*/ 104 h 136"/>
                <a:gd name="T84" fmla="*/ 192 w 200"/>
                <a:gd name="T85" fmla="*/ 104 h 136"/>
                <a:gd name="T86" fmla="*/ 192 w 200"/>
                <a:gd name="T87" fmla="*/ 1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" h="136">
                  <a:moveTo>
                    <a:pt x="171" y="30"/>
                  </a:moveTo>
                  <a:cubicBezTo>
                    <a:pt x="171" y="29"/>
                    <a:pt x="171" y="29"/>
                    <a:pt x="171" y="29"/>
                  </a:cubicBezTo>
                  <a:cubicBezTo>
                    <a:pt x="171" y="29"/>
                    <a:pt x="171" y="29"/>
                    <a:pt x="170" y="29"/>
                  </a:cubicBezTo>
                  <a:cubicBezTo>
                    <a:pt x="152" y="11"/>
                    <a:pt x="127" y="0"/>
                    <a:pt x="100" y="0"/>
                  </a:cubicBezTo>
                  <a:cubicBezTo>
                    <a:pt x="73" y="0"/>
                    <a:pt x="48" y="11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30"/>
                  </a:cubicBezTo>
                  <a:cubicBezTo>
                    <a:pt x="11" y="48"/>
                    <a:pt x="0" y="73"/>
                    <a:pt x="0" y="10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4"/>
                    <a:pt x="2" y="136"/>
                    <a:pt x="4" y="136"/>
                  </a:cubicBezTo>
                  <a:cubicBezTo>
                    <a:pt x="196" y="136"/>
                    <a:pt x="196" y="136"/>
                    <a:pt x="196" y="136"/>
                  </a:cubicBezTo>
                  <a:cubicBezTo>
                    <a:pt x="198" y="136"/>
                    <a:pt x="200" y="134"/>
                    <a:pt x="200" y="132"/>
                  </a:cubicBezTo>
                  <a:cubicBezTo>
                    <a:pt x="200" y="100"/>
                    <a:pt x="200" y="100"/>
                    <a:pt x="200" y="100"/>
                  </a:cubicBezTo>
                  <a:cubicBezTo>
                    <a:pt x="200" y="73"/>
                    <a:pt x="189" y="48"/>
                    <a:pt x="171" y="30"/>
                  </a:cubicBezTo>
                  <a:close/>
                  <a:moveTo>
                    <a:pt x="192" y="128"/>
                  </a:moveTo>
                  <a:cubicBezTo>
                    <a:pt x="8" y="128"/>
                    <a:pt x="8" y="128"/>
                    <a:pt x="8" y="128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104"/>
                    <a:pt x="24" y="102"/>
                    <a:pt x="24" y="100"/>
                  </a:cubicBezTo>
                  <a:cubicBezTo>
                    <a:pt x="24" y="98"/>
                    <a:pt x="22" y="96"/>
                    <a:pt x="20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9" y="74"/>
                    <a:pt x="18" y="53"/>
                    <a:pt x="32" y="38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7"/>
                    <a:pt x="42" y="47"/>
                    <a:pt x="43" y="47"/>
                  </a:cubicBezTo>
                  <a:cubicBezTo>
                    <a:pt x="44" y="47"/>
                    <a:pt x="45" y="47"/>
                    <a:pt x="46" y="46"/>
                  </a:cubicBezTo>
                  <a:cubicBezTo>
                    <a:pt x="48" y="45"/>
                    <a:pt x="48" y="42"/>
                    <a:pt x="46" y="4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53" y="18"/>
                    <a:pt x="74" y="9"/>
                    <a:pt x="96" y="8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2"/>
                    <a:pt x="98" y="24"/>
                    <a:pt x="100" y="24"/>
                  </a:cubicBezTo>
                  <a:cubicBezTo>
                    <a:pt x="102" y="24"/>
                    <a:pt x="104" y="22"/>
                    <a:pt x="104" y="20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6" y="9"/>
                    <a:pt x="147" y="18"/>
                    <a:pt x="162" y="32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2" y="42"/>
                    <a:pt x="152" y="45"/>
                    <a:pt x="154" y="46"/>
                  </a:cubicBezTo>
                  <a:cubicBezTo>
                    <a:pt x="155" y="47"/>
                    <a:pt x="156" y="47"/>
                    <a:pt x="157" y="47"/>
                  </a:cubicBezTo>
                  <a:cubicBezTo>
                    <a:pt x="158" y="47"/>
                    <a:pt x="159" y="47"/>
                    <a:pt x="159" y="46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82" y="53"/>
                    <a:pt x="191" y="74"/>
                    <a:pt x="192" y="96"/>
                  </a:cubicBezTo>
                  <a:cubicBezTo>
                    <a:pt x="180" y="96"/>
                    <a:pt x="180" y="96"/>
                    <a:pt x="180" y="96"/>
                  </a:cubicBezTo>
                  <a:cubicBezTo>
                    <a:pt x="178" y="96"/>
                    <a:pt x="176" y="98"/>
                    <a:pt x="176" y="100"/>
                  </a:cubicBezTo>
                  <a:cubicBezTo>
                    <a:pt x="176" y="102"/>
                    <a:pt x="178" y="104"/>
                    <a:pt x="180" y="104"/>
                  </a:cubicBezTo>
                  <a:cubicBezTo>
                    <a:pt x="192" y="104"/>
                    <a:pt x="192" y="104"/>
                    <a:pt x="192" y="104"/>
                  </a:cubicBezTo>
                  <a:lnTo>
                    <a:pt x="192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56988BAA-A170-4020-9895-64547DD5E3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237" y="3960813"/>
              <a:ext cx="190500" cy="87313"/>
            </a:xfrm>
            <a:custGeom>
              <a:avLst/>
              <a:gdLst>
                <a:gd name="T0" fmla="*/ 85 w 88"/>
                <a:gd name="T1" fmla="*/ 24 h 40"/>
                <a:gd name="T2" fmla="*/ 40 w 88"/>
                <a:gd name="T3" fmla="*/ 17 h 40"/>
                <a:gd name="T4" fmla="*/ 20 w 88"/>
                <a:gd name="T5" fmla="*/ 0 h 40"/>
                <a:gd name="T6" fmla="*/ 0 w 88"/>
                <a:gd name="T7" fmla="*/ 20 h 40"/>
                <a:gd name="T8" fmla="*/ 20 w 88"/>
                <a:gd name="T9" fmla="*/ 40 h 40"/>
                <a:gd name="T10" fmla="*/ 39 w 88"/>
                <a:gd name="T11" fmla="*/ 25 h 40"/>
                <a:gd name="T12" fmla="*/ 83 w 88"/>
                <a:gd name="T13" fmla="*/ 32 h 40"/>
                <a:gd name="T14" fmla="*/ 84 w 88"/>
                <a:gd name="T15" fmla="*/ 32 h 40"/>
                <a:gd name="T16" fmla="*/ 88 w 88"/>
                <a:gd name="T17" fmla="*/ 29 h 40"/>
                <a:gd name="T18" fmla="*/ 85 w 88"/>
                <a:gd name="T19" fmla="*/ 24 h 40"/>
                <a:gd name="T20" fmla="*/ 20 w 88"/>
                <a:gd name="T21" fmla="*/ 32 h 40"/>
                <a:gd name="T22" fmla="*/ 8 w 88"/>
                <a:gd name="T23" fmla="*/ 20 h 40"/>
                <a:gd name="T24" fmla="*/ 20 w 88"/>
                <a:gd name="T25" fmla="*/ 8 h 40"/>
                <a:gd name="T26" fmla="*/ 32 w 88"/>
                <a:gd name="T27" fmla="*/ 20 h 40"/>
                <a:gd name="T28" fmla="*/ 20 w 88"/>
                <a:gd name="T2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40">
                  <a:moveTo>
                    <a:pt x="85" y="24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38" y="7"/>
                    <a:pt x="3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29" y="40"/>
                    <a:pt x="37" y="33"/>
                    <a:pt x="39" y="25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6" y="32"/>
                    <a:pt x="88" y="31"/>
                    <a:pt x="88" y="29"/>
                  </a:cubicBezTo>
                  <a:cubicBezTo>
                    <a:pt x="88" y="26"/>
                    <a:pt x="87" y="24"/>
                    <a:pt x="85" y="24"/>
                  </a:cubicBezTo>
                  <a:close/>
                  <a:moveTo>
                    <a:pt x="20" y="32"/>
                  </a:moveTo>
                  <a:cubicBezTo>
                    <a:pt x="13" y="32"/>
                    <a:pt x="8" y="27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27" y="8"/>
                    <a:pt x="32" y="13"/>
                    <a:pt x="32" y="20"/>
                  </a:cubicBezTo>
                  <a:cubicBezTo>
                    <a:pt x="32" y="27"/>
                    <a:pt x="27" y="32"/>
                    <a:pt x="2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A86D40E2-3EB3-44FA-9EB9-4865E56DC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3892551"/>
              <a:ext cx="247650" cy="138113"/>
            </a:xfrm>
            <a:custGeom>
              <a:avLst/>
              <a:gdLst>
                <a:gd name="T0" fmla="*/ 106 w 114"/>
                <a:gd name="T1" fmla="*/ 36 h 64"/>
                <a:gd name="T2" fmla="*/ 112 w 114"/>
                <a:gd name="T3" fmla="*/ 38 h 64"/>
                <a:gd name="T4" fmla="*/ 113 w 114"/>
                <a:gd name="T5" fmla="*/ 33 h 64"/>
                <a:gd name="T6" fmla="*/ 60 w 114"/>
                <a:gd name="T7" fmla="*/ 0 h 64"/>
                <a:gd name="T8" fmla="*/ 0 w 114"/>
                <a:gd name="T9" fmla="*/ 60 h 64"/>
                <a:gd name="T10" fmla="*/ 4 w 114"/>
                <a:gd name="T11" fmla="*/ 64 h 64"/>
                <a:gd name="T12" fmla="*/ 8 w 114"/>
                <a:gd name="T13" fmla="*/ 60 h 64"/>
                <a:gd name="T14" fmla="*/ 60 w 114"/>
                <a:gd name="T15" fmla="*/ 8 h 64"/>
                <a:gd name="T16" fmla="*/ 106 w 114"/>
                <a:gd name="T17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64">
                  <a:moveTo>
                    <a:pt x="106" y="36"/>
                  </a:moveTo>
                  <a:cubicBezTo>
                    <a:pt x="107" y="38"/>
                    <a:pt x="110" y="39"/>
                    <a:pt x="112" y="38"/>
                  </a:cubicBezTo>
                  <a:cubicBezTo>
                    <a:pt x="114" y="37"/>
                    <a:pt x="114" y="34"/>
                    <a:pt x="113" y="33"/>
                  </a:cubicBezTo>
                  <a:cubicBezTo>
                    <a:pt x="103" y="12"/>
                    <a:pt x="8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6" y="64"/>
                    <a:pt x="8" y="62"/>
                    <a:pt x="8" y="60"/>
                  </a:cubicBezTo>
                  <a:cubicBezTo>
                    <a:pt x="8" y="31"/>
                    <a:pt x="31" y="8"/>
                    <a:pt x="60" y="8"/>
                  </a:cubicBezTo>
                  <a:cubicBezTo>
                    <a:pt x="80" y="8"/>
                    <a:pt x="97" y="19"/>
                    <a:pt x="10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e 156">
            <a:extLst>
              <a:ext uri="{FF2B5EF4-FFF2-40B4-BE49-F238E27FC236}">
                <a16:creationId xmlns:a16="http://schemas.microsoft.com/office/drawing/2014/main" id="{8AB6EE2B-6BC5-4606-B09E-599111C6E67D}"/>
              </a:ext>
            </a:extLst>
          </p:cNvPr>
          <p:cNvGrpSpPr>
            <a:grpSpLocks noChangeAspect="1"/>
          </p:cNvGrpSpPr>
          <p:nvPr/>
        </p:nvGrpSpPr>
        <p:grpSpPr>
          <a:xfrm>
            <a:off x="10782439" y="5660519"/>
            <a:ext cx="411731" cy="361183"/>
            <a:chOff x="4506913" y="4143375"/>
            <a:chExt cx="711200" cy="623887"/>
          </a:xfrm>
          <a:solidFill>
            <a:schemeClr val="bg1"/>
          </a:solidFill>
        </p:grpSpPr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78C4BECC-AF23-46FB-9E84-185E16F46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913" y="4143375"/>
              <a:ext cx="711200" cy="515938"/>
            </a:xfrm>
            <a:custGeom>
              <a:avLst/>
              <a:gdLst>
                <a:gd name="T0" fmla="*/ 0 w 448"/>
                <a:gd name="T1" fmla="*/ 0 h 325"/>
                <a:gd name="T2" fmla="*/ 0 w 448"/>
                <a:gd name="T3" fmla="*/ 325 h 325"/>
                <a:gd name="T4" fmla="*/ 448 w 448"/>
                <a:gd name="T5" fmla="*/ 325 h 325"/>
                <a:gd name="T6" fmla="*/ 448 w 448"/>
                <a:gd name="T7" fmla="*/ 0 h 325"/>
                <a:gd name="T8" fmla="*/ 0 w 448"/>
                <a:gd name="T9" fmla="*/ 0 h 325"/>
                <a:gd name="T10" fmla="*/ 437 w 448"/>
                <a:gd name="T11" fmla="*/ 314 h 325"/>
                <a:gd name="T12" fmla="*/ 11 w 448"/>
                <a:gd name="T13" fmla="*/ 314 h 325"/>
                <a:gd name="T14" fmla="*/ 11 w 448"/>
                <a:gd name="T15" fmla="*/ 11 h 325"/>
                <a:gd name="T16" fmla="*/ 437 w 448"/>
                <a:gd name="T17" fmla="*/ 11 h 325"/>
                <a:gd name="T18" fmla="*/ 437 w 448"/>
                <a:gd name="T19" fmla="*/ 31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325">
                  <a:moveTo>
                    <a:pt x="0" y="0"/>
                  </a:moveTo>
                  <a:lnTo>
                    <a:pt x="0" y="325"/>
                  </a:lnTo>
                  <a:lnTo>
                    <a:pt x="448" y="325"/>
                  </a:lnTo>
                  <a:lnTo>
                    <a:pt x="448" y="0"/>
                  </a:lnTo>
                  <a:lnTo>
                    <a:pt x="0" y="0"/>
                  </a:lnTo>
                  <a:close/>
                  <a:moveTo>
                    <a:pt x="437" y="314"/>
                  </a:moveTo>
                  <a:lnTo>
                    <a:pt x="11" y="314"/>
                  </a:lnTo>
                  <a:lnTo>
                    <a:pt x="11" y="11"/>
                  </a:lnTo>
                  <a:lnTo>
                    <a:pt x="437" y="11"/>
                  </a:lnTo>
                  <a:lnTo>
                    <a:pt x="437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1D9C0E57-FABC-4076-97CE-603C1BD2D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338" y="4694237"/>
              <a:ext cx="260350" cy="73025"/>
            </a:xfrm>
            <a:custGeom>
              <a:avLst/>
              <a:gdLst>
                <a:gd name="T0" fmla="*/ 88 w 164"/>
                <a:gd name="T1" fmla="*/ 0 h 46"/>
                <a:gd name="T2" fmla="*/ 77 w 164"/>
                <a:gd name="T3" fmla="*/ 0 h 46"/>
                <a:gd name="T4" fmla="*/ 77 w 164"/>
                <a:gd name="T5" fmla="*/ 35 h 46"/>
                <a:gd name="T6" fmla="*/ 0 w 164"/>
                <a:gd name="T7" fmla="*/ 35 h 46"/>
                <a:gd name="T8" fmla="*/ 0 w 164"/>
                <a:gd name="T9" fmla="*/ 46 h 46"/>
                <a:gd name="T10" fmla="*/ 164 w 164"/>
                <a:gd name="T11" fmla="*/ 46 h 46"/>
                <a:gd name="T12" fmla="*/ 164 w 164"/>
                <a:gd name="T13" fmla="*/ 35 h 46"/>
                <a:gd name="T14" fmla="*/ 88 w 164"/>
                <a:gd name="T15" fmla="*/ 35 h 46"/>
                <a:gd name="T16" fmla="*/ 88 w 164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46">
                  <a:moveTo>
                    <a:pt x="88" y="0"/>
                  </a:moveTo>
                  <a:lnTo>
                    <a:pt x="77" y="0"/>
                  </a:lnTo>
                  <a:lnTo>
                    <a:pt x="77" y="35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164" y="46"/>
                  </a:lnTo>
                  <a:lnTo>
                    <a:pt x="164" y="35"/>
                  </a:lnTo>
                  <a:lnTo>
                    <a:pt x="88" y="35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37A2216B-5B5B-4CBE-81CA-01EC4BA95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6626" y="4251325"/>
              <a:ext cx="233363" cy="277813"/>
            </a:xfrm>
            <a:custGeom>
              <a:avLst/>
              <a:gdLst>
                <a:gd name="T0" fmla="*/ 88 w 108"/>
                <a:gd name="T1" fmla="*/ 50 h 128"/>
                <a:gd name="T2" fmla="*/ 88 w 108"/>
                <a:gd name="T3" fmla="*/ 34 h 128"/>
                <a:gd name="T4" fmla="*/ 54 w 108"/>
                <a:gd name="T5" fmla="*/ 0 h 128"/>
                <a:gd name="T6" fmla="*/ 21 w 108"/>
                <a:gd name="T7" fmla="*/ 30 h 128"/>
                <a:gd name="T8" fmla="*/ 29 w 108"/>
                <a:gd name="T9" fmla="*/ 30 h 128"/>
                <a:gd name="T10" fmla="*/ 54 w 108"/>
                <a:gd name="T11" fmla="*/ 8 h 128"/>
                <a:gd name="T12" fmla="*/ 80 w 108"/>
                <a:gd name="T13" fmla="*/ 34 h 128"/>
                <a:gd name="T14" fmla="*/ 80 w 108"/>
                <a:gd name="T15" fmla="*/ 50 h 128"/>
                <a:gd name="T16" fmla="*/ 0 w 108"/>
                <a:gd name="T17" fmla="*/ 50 h 128"/>
                <a:gd name="T18" fmla="*/ 0 w 108"/>
                <a:gd name="T19" fmla="*/ 128 h 128"/>
                <a:gd name="T20" fmla="*/ 108 w 108"/>
                <a:gd name="T21" fmla="*/ 128 h 128"/>
                <a:gd name="T22" fmla="*/ 108 w 108"/>
                <a:gd name="T23" fmla="*/ 50 h 128"/>
                <a:gd name="T24" fmla="*/ 88 w 108"/>
                <a:gd name="T25" fmla="*/ 50 h 128"/>
                <a:gd name="T26" fmla="*/ 100 w 108"/>
                <a:gd name="T27" fmla="*/ 120 h 128"/>
                <a:gd name="T28" fmla="*/ 8 w 108"/>
                <a:gd name="T29" fmla="*/ 120 h 128"/>
                <a:gd name="T30" fmla="*/ 8 w 108"/>
                <a:gd name="T31" fmla="*/ 58 h 128"/>
                <a:gd name="T32" fmla="*/ 100 w 108"/>
                <a:gd name="T33" fmla="*/ 58 h 128"/>
                <a:gd name="T34" fmla="*/ 100 w 108"/>
                <a:gd name="T35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28">
                  <a:moveTo>
                    <a:pt x="88" y="50"/>
                  </a:moveTo>
                  <a:cubicBezTo>
                    <a:pt x="88" y="34"/>
                    <a:pt x="88" y="34"/>
                    <a:pt x="88" y="34"/>
                  </a:cubicBezTo>
                  <a:cubicBezTo>
                    <a:pt x="88" y="15"/>
                    <a:pt x="73" y="0"/>
                    <a:pt x="54" y="0"/>
                  </a:cubicBezTo>
                  <a:cubicBezTo>
                    <a:pt x="37" y="0"/>
                    <a:pt x="23" y="13"/>
                    <a:pt x="21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1" y="18"/>
                    <a:pt x="41" y="8"/>
                    <a:pt x="54" y="8"/>
                  </a:cubicBezTo>
                  <a:cubicBezTo>
                    <a:pt x="69" y="8"/>
                    <a:pt x="80" y="20"/>
                    <a:pt x="80" y="34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50"/>
                    <a:pt x="108" y="50"/>
                    <a:pt x="108" y="50"/>
                  </a:cubicBezTo>
                  <a:lnTo>
                    <a:pt x="88" y="50"/>
                  </a:lnTo>
                  <a:close/>
                  <a:moveTo>
                    <a:pt x="100" y="120"/>
                  </a:moveTo>
                  <a:cubicBezTo>
                    <a:pt x="8" y="120"/>
                    <a:pt x="8" y="120"/>
                    <a:pt x="8" y="120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00" y="58"/>
                    <a:pt x="100" y="58"/>
                    <a:pt x="100" y="58"/>
                  </a:cubicBezTo>
                  <a:lnTo>
                    <a:pt x="100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</p:grpSp>
      <p:sp>
        <p:nvSpPr>
          <p:cNvPr id="37" name="Freeform 34">
            <a:extLst>
              <a:ext uri="{FF2B5EF4-FFF2-40B4-BE49-F238E27FC236}">
                <a16:creationId xmlns:a16="http://schemas.microsoft.com/office/drawing/2014/main" id="{6E8B1962-7F31-4577-A8C4-4CD9998CB90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745699" y="4233496"/>
            <a:ext cx="485212" cy="404043"/>
          </a:xfrm>
          <a:custGeom>
            <a:avLst/>
            <a:gdLst>
              <a:gd name="T0" fmla="*/ 252 w 320"/>
              <a:gd name="T1" fmla="*/ 163 h 265"/>
              <a:gd name="T2" fmla="*/ 235 w 320"/>
              <a:gd name="T3" fmla="*/ 212 h 265"/>
              <a:gd name="T4" fmla="*/ 204 w 320"/>
              <a:gd name="T5" fmla="*/ 153 h 265"/>
              <a:gd name="T6" fmla="*/ 176 w 320"/>
              <a:gd name="T7" fmla="*/ 93 h 265"/>
              <a:gd name="T8" fmla="*/ 194 w 320"/>
              <a:gd name="T9" fmla="*/ 133 h 265"/>
              <a:gd name="T10" fmla="*/ 202 w 320"/>
              <a:gd name="T11" fmla="*/ 92 h 265"/>
              <a:gd name="T12" fmla="*/ 192 w 320"/>
              <a:gd name="T13" fmla="*/ 51 h 265"/>
              <a:gd name="T14" fmla="*/ 215 w 320"/>
              <a:gd name="T15" fmla="*/ 53 h 265"/>
              <a:gd name="T16" fmla="*/ 206 w 320"/>
              <a:gd name="T17" fmla="*/ 106 h 265"/>
              <a:gd name="T18" fmla="*/ 213 w 320"/>
              <a:gd name="T19" fmla="*/ 132 h 265"/>
              <a:gd name="T20" fmla="*/ 245 w 320"/>
              <a:gd name="T21" fmla="*/ 116 h 265"/>
              <a:gd name="T22" fmla="*/ 251 w 320"/>
              <a:gd name="T23" fmla="*/ 126 h 265"/>
              <a:gd name="T24" fmla="*/ 207 w 320"/>
              <a:gd name="T25" fmla="*/ 233 h 265"/>
              <a:gd name="T26" fmla="*/ 166 w 320"/>
              <a:gd name="T27" fmla="*/ 206 h 265"/>
              <a:gd name="T28" fmla="*/ 193 w 320"/>
              <a:gd name="T29" fmla="*/ 173 h 265"/>
              <a:gd name="T30" fmla="*/ 183 w 320"/>
              <a:gd name="T31" fmla="*/ 164 h 265"/>
              <a:gd name="T32" fmla="*/ 186 w 320"/>
              <a:gd name="T33" fmla="*/ 237 h 265"/>
              <a:gd name="T34" fmla="*/ 203 w 320"/>
              <a:gd name="T35" fmla="*/ 210 h 265"/>
              <a:gd name="T36" fmla="*/ 233 w 320"/>
              <a:gd name="T37" fmla="*/ 214 h 265"/>
              <a:gd name="T38" fmla="*/ 174 w 320"/>
              <a:gd name="T39" fmla="*/ 43 h 265"/>
              <a:gd name="T40" fmla="*/ 199 w 320"/>
              <a:gd name="T41" fmla="*/ 84 h 265"/>
              <a:gd name="T42" fmla="*/ 140 w 320"/>
              <a:gd name="T43" fmla="*/ 85 h 265"/>
              <a:gd name="T44" fmla="*/ 136 w 320"/>
              <a:gd name="T45" fmla="*/ 52 h 265"/>
              <a:gd name="T46" fmla="*/ 156 w 320"/>
              <a:gd name="T47" fmla="*/ 72 h 265"/>
              <a:gd name="T48" fmla="*/ 116 w 320"/>
              <a:gd name="T49" fmla="*/ 153 h 265"/>
              <a:gd name="T50" fmla="*/ 84 w 320"/>
              <a:gd name="T51" fmla="*/ 213 h 265"/>
              <a:gd name="T52" fmla="*/ 65 w 320"/>
              <a:gd name="T53" fmla="*/ 165 h 265"/>
              <a:gd name="T54" fmla="*/ 64 w 320"/>
              <a:gd name="T55" fmla="*/ 156 h 265"/>
              <a:gd name="T56" fmla="*/ 87 w 320"/>
              <a:gd name="T57" fmla="*/ 120 h 265"/>
              <a:gd name="T58" fmla="*/ 106 w 320"/>
              <a:gd name="T59" fmla="*/ 110 h 265"/>
              <a:gd name="T60" fmla="*/ 90 w 320"/>
              <a:gd name="T61" fmla="*/ 149 h 265"/>
              <a:gd name="T62" fmla="*/ 94 w 320"/>
              <a:gd name="T63" fmla="*/ 70 h 265"/>
              <a:gd name="T64" fmla="*/ 124 w 320"/>
              <a:gd name="T65" fmla="*/ 45 h 265"/>
              <a:gd name="T66" fmla="*/ 108 w 320"/>
              <a:gd name="T67" fmla="*/ 83 h 265"/>
              <a:gd name="T68" fmla="*/ 136 w 320"/>
              <a:gd name="T69" fmla="*/ 133 h 265"/>
              <a:gd name="T70" fmla="*/ 140 w 320"/>
              <a:gd name="T71" fmla="*/ 109 h 265"/>
              <a:gd name="T72" fmla="*/ 131 w 320"/>
              <a:gd name="T73" fmla="*/ 176 h 265"/>
              <a:gd name="T74" fmla="*/ 154 w 320"/>
              <a:gd name="T75" fmla="*/ 205 h 265"/>
              <a:gd name="T76" fmla="*/ 102 w 320"/>
              <a:gd name="T77" fmla="*/ 225 h 265"/>
              <a:gd name="T78" fmla="*/ 90 w 320"/>
              <a:gd name="T79" fmla="*/ 194 h 265"/>
              <a:gd name="T80" fmla="*/ 127 w 320"/>
              <a:gd name="T81" fmla="*/ 238 h 265"/>
              <a:gd name="T82" fmla="*/ 119 w 320"/>
              <a:gd name="T83" fmla="*/ 161 h 265"/>
              <a:gd name="T84" fmla="*/ 320 w 320"/>
              <a:gd name="T85" fmla="*/ 132 h 265"/>
              <a:gd name="T86" fmla="*/ 251 w 320"/>
              <a:gd name="T87" fmla="*/ 83 h 265"/>
              <a:gd name="T88" fmla="*/ 291 w 320"/>
              <a:gd name="T89" fmla="*/ 20 h 265"/>
              <a:gd name="T90" fmla="*/ 212 w 320"/>
              <a:gd name="T91" fmla="*/ 38 h 265"/>
              <a:gd name="T92" fmla="*/ 151 w 320"/>
              <a:gd name="T93" fmla="*/ 33 h 265"/>
              <a:gd name="T94" fmla="*/ 0 w 320"/>
              <a:gd name="T95" fmla="*/ 14 h 265"/>
              <a:gd name="T96" fmla="*/ 87 w 320"/>
              <a:gd name="T97" fmla="*/ 61 h 265"/>
              <a:gd name="T98" fmla="*/ 29 w 320"/>
              <a:gd name="T99" fmla="*/ 133 h 265"/>
              <a:gd name="T100" fmla="*/ 43 w 320"/>
              <a:gd name="T101" fmla="*/ 156 h 265"/>
              <a:gd name="T102" fmla="*/ 62 w 320"/>
              <a:gd name="T103" fmla="*/ 187 h 265"/>
              <a:gd name="T104" fmla="*/ 0 w 320"/>
              <a:gd name="T105" fmla="*/ 250 h 265"/>
              <a:gd name="T106" fmla="*/ 99 w 320"/>
              <a:gd name="T107" fmla="*/ 236 h 265"/>
              <a:gd name="T108" fmla="*/ 140 w 320"/>
              <a:gd name="T109" fmla="*/ 252 h 265"/>
              <a:gd name="T110" fmla="*/ 219 w 320"/>
              <a:gd name="T111" fmla="*/ 237 h 265"/>
              <a:gd name="T112" fmla="*/ 292 w 320"/>
              <a:gd name="T113" fmla="*/ 256 h 265"/>
              <a:gd name="T114" fmla="*/ 242 w 320"/>
              <a:gd name="T115" fmla="*/ 223 h 265"/>
              <a:gd name="T116" fmla="*/ 268 w 320"/>
              <a:gd name="T117" fmla="*/ 15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0" h="265">
                <a:moveTo>
                  <a:pt x="256" y="156"/>
                </a:moveTo>
                <a:cubicBezTo>
                  <a:pt x="255" y="156"/>
                  <a:pt x="255" y="155"/>
                  <a:pt x="254" y="155"/>
                </a:cubicBezTo>
                <a:cubicBezTo>
                  <a:pt x="247" y="153"/>
                  <a:pt x="240" y="155"/>
                  <a:pt x="233" y="160"/>
                </a:cubicBezTo>
                <a:cubicBezTo>
                  <a:pt x="231" y="161"/>
                  <a:pt x="231" y="164"/>
                  <a:pt x="232" y="166"/>
                </a:cubicBezTo>
                <a:cubicBezTo>
                  <a:pt x="234" y="168"/>
                  <a:pt x="236" y="168"/>
                  <a:pt x="238" y="167"/>
                </a:cubicBezTo>
                <a:cubicBezTo>
                  <a:pt x="241" y="164"/>
                  <a:pt x="246" y="162"/>
                  <a:pt x="252" y="163"/>
                </a:cubicBezTo>
                <a:cubicBezTo>
                  <a:pt x="253" y="163"/>
                  <a:pt x="254" y="164"/>
                  <a:pt x="254" y="165"/>
                </a:cubicBezTo>
                <a:cubicBezTo>
                  <a:pt x="254" y="168"/>
                  <a:pt x="253" y="171"/>
                  <a:pt x="251" y="174"/>
                </a:cubicBezTo>
                <a:cubicBezTo>
                  <a:pt x="251" y="175"/>
                  <a:pt x="250" y="176"/>
                  <a:pt x="250" y="177"/>
                </a:cubicBezTo>
                <a:cubicBezTo>
                  <a:pt x="248" y="180"/>
                  <a:pt x="247" y="183"/>
                  <a:pt x="246" y="187"/>
                </a:cubicBezTo>
                <a:cubicBezTo>
                  <a:pt x="246" y="190"/>
                  <a:pt x="245" y="193"/>
                  <a:pt x="244" y="196"/>
                </a:cubicBezTo>
                <a:cubicBezTo>
                  <a:pt x="242" y="202"/>
                  <a:pt x="239" y="208"/>
                  <a:pt x="235" y="212"/>
                </a:cubicBezTo>
                <a:cubicBezTo>
                  <a:pt x="236" y="212"/>
                  <a:pt x="236" y="212"/>
                  <a:pt x="236" y="212"/>
                </a:cubicBezTo>
                <a:cubicBezTo>
                  <a:pt x="236" y="211"/>
                  <a:pt x="236" y="210"/>
                  <a:pt x="237" y="209"/>
                </a:cubicBezTo>
                <a:cubicBezTo>
                  <a:pt x="239" y="204"/>
                  <a:pt x="241" y="198"/>
                  <a:pt x="236" y="190"/>
                </a:cubicBezTo>
                <a:cubicBezTo>
                  <a:pt x="232" y="183"/>
                  <a:pt x="225" y="180"/>
                  <a:pt x="217" y="181"/>
                </a:cubicBezTo>
                <a:cubicBezTo>
                  <a:pt x="218" y="178"/>
                  <a:pt x="218" y="176"/>
                  <a:pt x="217" y="173"/>
                </a:cubicBezTo>
                <a:cubicBezTo>
                  <a:pt x="216" y="161"/>
                  <a:pt x="212" y="157"/>
                  <a:pt x="204" y="153"/>
                </a:cubicBezTo>
                <a:cubicBezTo>
                  <a:pt x="195" y="149"/>
                  <a:pt x="185" y="151"/>
                  <a:pt x="177" y="157"/>
                </a:cubicBezTo>
                <a:cubicBezTo>
                  <a:pt x="174" y="160"/>
                  <a:pt x="172" y="163"/>
                  <a:pt x="170" y="166"/>
                </a:cubicBezTo>
                <a:cubicBezTo>
                  <a:pt x="167" y="170"/>
                  <a:pt x="165" y="172"/>
                  <a:pt x="164" y="171"/>
                </a:cubicBezTo>
                <a:cubicBezTo>
                  <a:pt x="164" y="171"/>
                  <a:pt x="164" y="171"/>
                  <a:pt x="164" y="171"/>
                </a:cubicBezTo>
                <a:cubicBezTo>
                  <a:pt x="164" y="90"/>
                  <a:pt x="164" y="90"/>
                  <a:pt x="164" y="90"/>
                </a:cubicBezTo>
                <a:cubicBezTo>
                  <a:pt x="168" y="89"/>
                  <a:pt x="173" y="90"/>
                  <a:pt x="176" y="93"/>
                </a:cubicBezTo>
                <a:cubicBezTo>
                  <a:pt x="179" y="97"/>
                  <a:pt x="183" y="104"/>
                  <a:pt x="180" y="109"/>
                </a:cubicBezTo>
                <a:cubicBezTo>
                  <a:pt x="177" y="113"/>
                  <a:pt x="171" y="122"/>
                  <a:pt x="172" y="129"/>
                </a:cubicBezTo>
                <a:cubicBezTo>
                  <a:pt x="173" y="133"/>
                  <a:pt x="175" y="137"/>
                  <a:pt x="179" y="140"/>
                </a:cubicBezTo>
                <a:cubicBezTo>
                  <a:pt x="181" y="141"/>
                  <a:pt x="183" y="141"/>
                  <a:pt x="185" y="141"/>
                </a:cubicBezTo>
                <a:cubicBezTo>
                  <a:pt x="187" y="141"/>
                  <a:pt x="190" y="141"/>
                  <a:pt x="193" y="139"/>
                </a:cubicBezTo>
                <a:cubicBezTo>
                  <a:pt x="195" y="138"/>
                  <a:pt x="195" y="135"/>
                  <a:pt x="194" y="133"/>
                </a:cubicBezTo>
                <a:cubicBezTo>
                  <a:pt x="193" y="131"/>
                  <a:pt x="190" y="131"/>
                  <a:pt x="188" y="132"/>
                </a:cubicBezTo>
                <a:cubicBezTo>
                  <a:pt x="186" y="133"/>
                  <a:pt x="185" y="133"/>
                  <a:pt x="183" y="133"/>
                </a:cubicBezTo>
                <a:cubicBezTo>
                  <a:pt x="182" y="132"/>
                  <a:pt x="181" y="130"/>
                  <a:pt x="180" y="128"/>
                </a:cubicBezTo>
                <a:cubicBezTo>
                  <a:pt x="180" y="126"/>
                  <a:pt x="182" y="121"/>
                  <a:pt x="186" y="114"/>
                </a:cubicBezTo>
                <a:cubicBezTo>
                  <a:pt x="190" y="108"/>
                  <a:pt x="190" y="101"/>
                  <a:pt x="187" y="94"/>
                </a:cubicBezTo>
                <a:cubicBezTo>
                  <a:pt x="192" y="95"/>
                  <a:pt x="197" y="94"/>
                  <a:pt x="202" y="92"/>
                </a:cubicBezTo>
                <a:cubicBezTo>
                  <a:pt x="206" y="90"/>
                  <a:pt x="210" y="87"/>
                  <a:pt x="211" y="84"/>
                </a:cubicBezTo>
                <a:cubicBezTo>
                  <a:pt x="211" y="83"/>
                  <a:pt x="211" y="83"/>
                  <a:pt x="211" y="83"/>
                </a:cubicBezTo>
                <a:cubicBezTo>
                  <a:pt x="212" y="79"/>
                  <a:pt x="212" y="74"/>
                  <a:pt x="210" y="70"/>
                </a:cubicBezTo>
                <a:cubicBezTo>
                  <a:pt x="207" y="65"/>
                  <a:pt x="203" y="63"/>
                  <a:pt x="200" y="61"/>
                </a:cubicBezTo>
                <a:cubicBezTo>
                  <a:pt x="199" y="61"/>
                  <a:pt x="199" y="61"/>
                  <a:pt x="199" y="61"/>
                </a:cubicBezTo>
                <a:cubicBezTo>
                  <a:pt x="195" y="59"/>
                  <a:pt x="192" y="55"/>
                  <a:pt x="192" y="51"/>
                </a:cubicBezTo>
                <a:cubicBezTo>
                  <a:pt x="191" y="49"/>
                  <a:pt x="193" y="46"/>
                  <a:pt x="195" y="45"/>
                </a:cubicBezTo>
                <a:cubicBezTo>
                  <a:pt x="195" y="45"/>
                  <a:pt x="195" y="45"/>
                  <a:pt x="195" y="45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7" y="46"/>
                  <a:pt x="198" y="47"/>
                  <a:pt x="200" y="47"/>
                </a:cubicBezTo>
                <a:cubicBezTo>
                  <a:pt x="201" y="47"/>
                  <a:pt x="201" y="47"/>
                  <a:pt x="201" y="47"/>
                </a:cubicBezTo>
                <a:cubicBezTo>
                  <a:pt x="205" y="47"/>
                  <a:pt x="211" y="49"/>
                  <a:pt x="215" y="53"/>
                </a:cubicBezTo>
                <a:cubicBezTo>
                  <a:pt x="218" y="56"/>
                  <a:pt x="220" y="60"/>
                  <a:pt x="222" y="67"/>
                </a:cubicBezTo>
                <a:cubicBezTo>
                  <a:pt x="223" y="68"/>
                  <a:pt x="224" y="70"/>
                  <a:pt x="225" y="70"/>
                </a:cubicBezTo>
                <a:cubicBezTo>
                  <a:pt x="230" y="73"/>
                  <a:pt x="235" y="78"/>
                  <a:pt x="239" y="84"/>
                </a:cubicBezTo>
                <a:cubicBezTo>
                  <a:pt x="238" y="85"/>
                  <a:pt x="237" y="86"/>
                  <a:pt x="237" y="87"/>
                </a:cubicBezTo>
                <a:cubicBezTo>
                  <a:pt x="234" y="91"/>
                  <a:pt x="231" y="94"/>
                  <a:pt x="228" y="93"/>
                </a:cubicBezTo>
                <a:cubicBezTo>
                  <a:pt x="218" y="93"/>
                  <a:pt x="210" y="97"/>
                  <a:pt x="206" y="106"/>
                </a:cubicBezTo>
                <a:cubicBezTo>
                  <a:pt x="200" y="114"/>
                  <a:pt x="200" y="129"/>
                  <a:pt x="206" y="137"/>
                </a:cubicBezTo>
                <a:cubicBezTo>
                  <a:pt x="211" y="145"/>
                  <a:pt x="218" y="149"/>
                  <a:pt x="229" y="149"/>
                </a:cubicBezTo>
                <a:cubicBezTo>
                  <a:pt x="229" y="149"/>
                  <a:pt x="229" y="149"/>
                  <a:pt x="229" y="149"/>
                </a:cubicBezTo>
                <a:cubicBezTo>
                  <a:pt x="232" y="149"/>
                  <a:pt x="233" y="147"/>
                  <a:pt x="233" y="145"/>
                </a:cubicBezTo>
                <a:cubicBezTo>
                  <a:pt x="233" y="142"/>
                  <a:pt x="232" y="141"/>
                  <a:pt x="229" y="140"/>
                </a:cubicBezTo>
                <a:cubicBezTo>
                  <a:pt x="221" y="140"/>
                  <a:pt x="216" y="138"/>
                  <a:pt x="213" y="132"/>
                </a:cubicBezTo>
                <a:cubicBezTo>
                  <a:pt x="209" y="127"/>
                  <a:pt x="209" y="116"/>
                  <a:pt x="213" y="110"/>
                </a:cubicBezTo>
                <a:cubicBezTo>
                  <a:pt x="213" y="110"/>
                  <a:pt x="213" y="110"/>
                  <a:pt x="213" y="110"/>
                </a:cubicBezTo>
                <a:cubicBezTo>
                  <a:pt x="217" y="103"/>
                  <a:pt x="223" y="101"/>
                  <a:pt x="228" y="102"/>
                </a:cubicBezTo>
                <a:cubicBezTo>
                  <a:pt x="233" y="102"/>
                  <a:pt x="239" y="99"/>
                  <a:pt x="243" y="94"/>
                </a:cubicBezTo>
                <a:cubicBezTo>
                  <a:pt x="244" y="99"/>
                  <a:pt x="244" y="105"/>
                  <a:pt x="243" y="112"/>
                </a:cubicBezTo>
                <a:cubicBezTo>
                  <a:pt x="243" y="113"/>
                  <a:pt x="244" y="115"/>
                  <a:pt x="245" y="116"/>
                </a:cubicBezTo>
                <a:cubicBezTo>
                  <a:pt x="245" y="117"/>
                  <a:pt x="246" y="118"/>
                  <a:pt x="247" y="118"/>
                </a:cubicBezTo>
                <a:cubicBezTo>
                  <a:pt x="243" y="121"/>
                  <a:pt x="238" y="122"/>
                  <a:pt x="232" y="120"/>
                </a:cubicBezTo>
                <a:cubicBezTo>
                  <a:pt x="230" y="119"/>
                  <a:pt x="228" y="120"/>
                  <a:pt x="227" y="122"/>
                </a:cubicBezTo>
                <a:cubicBezTo>
                  <a:pt x="226" y="124"/>
                  <a:pt x="227" y="126"/>
                  <a:pt x="229" y="127"/>
                </a:cubicBezTo>
                <a:cubicBezTo>
                  <a:pt x="232" y="129"/>
                  <a:pt x="235" y="129"/>
                  <a:pt x="239" y="129"/>
                </a:cubicBezTo>
                <a:cubicBezTo>
                  <a:pt x="243" y="129"/>
                  <a:pt x="247" y="128"/>
                  <a:pt x="251" y="126"/>
                </a:cubicBezTo>
                <a:cubicBezTo>
                  <a:pt x="254" y="133"/>
                  <a:pt x="256" y="142"/>
                  <a:pt x="256" y="152"/>
                </a:cubicBezTo>
                <a:cubicBezTo>
                  <a:pt x="256" y="153"/>
                  <a:pt x="256" y="154"/>
                  <a:pt x="256" y="156"/>
                </a:cubicBezTo>
                <a:moveTo>
                  <a:pt x="218" y="225"/>
                </a:moveTo>
                <a:cubicBezTo>
                  <a:pt x="218" y="225"/>
                  <a:pt x="217" y="225"/>
                  <a:pt x="217" y="226"/>
                </a:cubicBezTo>
                <a:cubicBezTo>
                  <a:pt x="215" y="226"/>
                  <a:pt x="213" y="227"/>
                  <a:pt x="210" y="229"/>
                </a:cubicBezTo>
                <a:cubicBezTo>
                  <a:pt x="209" y="231"/>
                  <a:pt x="208" y="232"/>
                  <a:pt x="207" y="233"/>
                </a:cubicBezTo>
                <a:cubicBezTo>
                  <a:pt x="204" y="235"/>
                  <a:pt x="201" y="237"/>
                  <a:pt x="199" y="238"/>
                </a:cubicBezTo>
                <a:cubicBezTo>
                  <a:pt x="194" y="240"/>
                  <a:pt x="188" y="241"/>
                  <a:pt x="181" y="241"/>
                </a:cubicBezTo>
                <a:cubicBezTo>
                  <a:pt x="169" y="239"/>
                  <a:pt x="165" y="227"/>
                  <a:pt x="166" y="217"/>
                </a:cubicBezTo>
                <a:cubicBezTo>
                  <a:pt x="166" y="215"/>
                  <a:pt x="166" y="214"/>
                  <a:pt x="166" y="213"/>
                </a:cubicBezTo>
                <a:cubicBezTo>
                  <a:pt x="166" y="213"/>
                  <a:pt x="166" y="211"/>
                  <a:pt x="166" y="210"/>
                </a:cubicBezTo>
                <a:cubicBezTo>
                  <a:pt x="167" y="209"/>
                  <a:pt x="166" y="208"/>
                  <a:pt x="166" y="206"/>
                </a:cubicBezTo>
                <a:cubicBezTo>
                  <a:pt x="166" y="206"/>
                  <a:pt x="166" y="206"/>
                  <a:pt x="165" y="205"/>
                </a:cubicBezTo>
                <a:cubicBezTo>
                  <a:pt x="165" y="205"/>
                  <a:pt x="165" y="204"/>
                  <a:pt x="165" y="204"/>
                </a:cubicBezTo>
                <a:cubicBezTo>
                  <a:pt x="165" y="204"/>
                  <a:pt x="165" y="204"/>
                  <a:pt x="165" y="204"/>
                </a:cubicBezTo>
                <a:cubicBezTo>
                  <a:pt x="170" y="204"/>
                  <a:pt x="175" y="202"/>
                  <a:pt x="178" y="199"/>
                </a:cubicBezTo>
                <a:cubicBezTo>
                  <a:pt x="186" y="195"/>
                  <a:pt x="195" y="186"/>
                  <a:pt x="197" y="178"/>
                </a:cubicBezTo>
                <a:cubicBezTo>
                  <a:pt x="197" y="176"/>
                  <a:pt x="196" y="174"/>
                  <a:pt x="193" y="173"/>
                </a:cubicBezTo>
                <a:cubicBezTo>
                  <a:pt x="191" y="173"/>
                  <a:pt x="189" y="174"/>
                  <a:pt x="189" y="176"/>
                </a:cubicBezTo>
                <a:cubicBezTo>
                  <a:pt x="188" y="181"/>
                  <a:pt x="181" y="188"/>
                  <a:pt x="174" y="192"/>
                </a:cubicBezTo>
                <a:cubicBezTo>
                  <a:pt x="169" y="195"/>
                  <a:pt x="166" y="196"/>
                  <a:pt x="164" y="196"/>
                </a:cubicBezTo>
                <a:cubicBezTo>
                  <a:pt x="164" y="180"/>
                  <a:pt x="164" y="180"/>
                  <a:pt x="164" y="180"/>
                </a:cubicBezTo>
                <a:cubicBezTo>
                  <a:pt x="170" y="180"/>
                  <a:pt x="173" y="175"/>
                  <a:pt x="177" y="171"/>
                </a:cubicBezTo>
                <a:cubicBezTo>
                  <a:pt x="178" y="168"/>
                  <a:pt x="180" y="166"/>
                  <a:pt x="183" y="164"/>
                </a:cubicBezTo>
                <a:cubicBezTo>
                  <a:pt x="190" y="157"/>
                  <a:pt x="197" y="159"/>
                  <a:pt x="200" y="161"/>
                </a:cubicBezTo>
                <a:cubicBezTo>
                  <a:pt x="205" y="163"/>
                  <a:pt x="208" y="165"/>
                  <a:pt x="209" y="174"/>
                </a:cubicBezTo>
                <a:cubicBezTo>
                  <a:pt x="210" y="184"/>
                  <a:pt x="205" y="198"/>
                  <a:pt x="198" y="204"/>
                </a:cubicBezTo>
                <a:cubicBezTo>
                  <a:pt x="196" y="205"/>
                  <a:pt x="194" y="206"/>
                  <a:pt x="193" y="207"/>
                </a:cubicBezTo>
                <a:cubicBezTo>
                  <a:pt x="188" y="211"/>
                  <a:pt x="182" y="215"/>
                  <a:pt x="181" y="221"/>
                </a:cubicBezTo>
                <a:cubicBezTo>
                  <a:pt x="180" y="226"/>
                  <a:pt x="182" y="231"/>
                  <a:pt x="186" y="237"/>
                </a:cubicBezTo>
                <a:cubicBezTo>
                  <a:pt x="187" y="239"/>
                  <a:pt x="189" y="239"/>
                  <a:pt x="190" y="239"/>
                </a:cubicBezTo>
                <a:cubicBezTo>
                  <a:pt x="191" y="239"/>
                  <a:pt x="192" y="239"/>
                  <a:pt x="192" y="238"/>
                </a:cubicBezTo>
                <a:cubicBezTo>
                  <a:pt x="194" y="237"/>
                  <a:pt x="195" y="234"/>
                  <a:pt x="193" y="233"/>
                </a:cubicBezTo>
                <a:cubicBezTo>
                  <a:pt x="190" y="228"/>
                  <a:pt x="189" y="225"/>
                  <a:pt x="189" y="223"/>
                </a:cubicBezTo>
                <a:cubicBezTo>
                  <a:pt x="190" y="220"/>
                  <a:pt x="194" y="217"/>
                  <a:pt x="198" y="214"/>
                </a:cubicBezTo>
                <a:cubicBezTo>
                  <a:pt x="199" y="213"/>
                  <a:pt x="201" y="212"/>
                  <a:pt x="203" y="210"/>
                </a:cubicBezTo>
                <a:cubicBezTo>
                  <a:pt x="208" y="206"/>
                  <a:pt x="213" y="198"/>
                  <a:pt x="216" y="190"/>
                </a:cubicBezTo>
                <a:cubicBezTo>
                  <a:pt x="223" y="187"/>
                  <a:pt x="227" y="191"/>
                  <a:pt x="229" y="194"/>
                </a:cubicBezTo>
                <a:cubicBezTo>
                  <a:pt x="232" y="199"/>
                  <a:pt x="231" y="201"/>
                  <a:pt x="229" y="206"/>
                </a:cubicBezTo>
                <a:cubicBezTo>
                  <a:pt x="229" y="207"/>
                  <a:pt x="228" y="208"/>
                  <a:pt x="228" y="209"/>
                </a:cubicBezTo>
                <a:cubicBezTo>
                  <a:pt x="227" y="211"/>
                  <a:pt x="228" y="214"/>
                  <a:pt x="230" y="215"/>
                </a:cubicBezTo>
                <a:cubicBezTo>
                  <a:pt x="231" y="215"/>
                  <a:pt x="232" y="215"/>
                  <a:pt x="233" y="214"/>
                </a:cubicBezTo>
                <a:cubicBezTo>
                  <a:pt x="229" y="219"/>
                  <a:pt x="224" y="223"/>
                  <a:pt x="218" y="225"/>
                </a:cubicBezTo>
                <a:moveTo>
                  <a:pt x="164" y="72"/>
                </a:moveTo>
                <a:cubicBezTo>
                  <a:pt x="164" y="71"/>
                  <a:pt x="165" y="71"/>
                  <a:pt x="165" y="70"/>
                </a:cubicBezTo>
                <a:cubicBezTo>
                  <a:pt x="165" y="69"/>
                  <a:pt x="166" y="68"/>
                  <a:pt x="166" y="68"/>
                </a:cubicBezTo>
                <a:cubicBezTo>
                  <a:pt x="167" y="66"/>
                  <a:pt x="167" y="65"/>
                  <a:pt x="167" y="64"/>
                </a:cubicBezTo>
                <a:cubicBezTo>
                  <a:pt x="167" y="60"/>
                  <a:pt x="166" y="48"/>
                  <a:pt x="174" y="43"/>
                </a:cubicBezTo>
                <a:cubicBezTo>
                  <a:pt x="178" y="40"/>
                  <a:pt x="183" y="40"/>
                  <a:pt x="187" y="41"/>
                </a:cubicBezTo>
                <a:cubicBezTo>
                  <a:pt x="184" y="44"/>
                  <a:pt x="183" y="48"/>
                  <a:pt x="183" y="52"/>
                </a:cubicBezTo>
                <a:cubicBezTo>
                  <a:pt x="184" y="59"/>
                  <a:pt x="189" y="65"/>
                  <a:pt x="196" y="68"/>
                </a:cubicBezTo>
                <a:cubicBezTo>
                  <a:pt x="199" y="70"/>
                  <a:pt x="201" y="72"/>
                  <a:pt x="202" y="74"/>
                </a:cubicBezTo>
                <a:cubicBezTo>
                  <a:pt x="203" y="76"/>
                  <a:pt x="204" y="79"/>
                  <a:pt x="203" y="81"/>
                </a:cubicBezTo>
                <a:cubicBezTo>
                  <a:pt x="202" y="82"/>
                  <a:pt x="200" y="84"/>
                  <a:pt x="199" y="84"/>
                </a:cubicBezTo>
                <a:cubicBezTo>
                  <a:pt x="192" y="87"/>
                  <a:pt x="183" y="86"/>
                  <a:pt x="180" y="85"/>
                </a:cubicBezTo>
                <a:cubicBezTo>
                  <a:pt x="179" y="85"/>
                  <a:pt x="179" y="85"/>
                  <a:pt x="179" y="85"/>
                </a:cubicBezTo>
                <a:cubicBezTo>
                  <a:pt x="175" y="82"/>
                  <a:pt x="169" y="80"/>
                  <a:pt x="164" y="81"/>
                </a:cubicBezTo>
                <a:cubicBezTo>
                  <a:pt x="164" y="72"/>
                  <a:pt x="164" y="72"/>
                  <a:pt x="164" y="72"/>
                </a:cubicBezTo>
                <a:close/>
                <a:moveTo>
                  <a:pt x="156" y="81"/>
                </a:moveTo>
                <a:cubicBezTo>
                  <a:pt x="150" y="80"/>
                  <a:pt x="145" y="82"/>
                  <a:pt x="140" y="85"/>
                </a:cubicBezTo>
                <a:cubicBezTo>
                  <a:pt x="140" y="85"/>
                  <a:pt x="140" y="85"/>
                  <a:pt x="140" y="85"/>
                </a:cubicBezTo>
                <a:cubicBezTo>
                  <a:pt x="137" y="87"/>
                  <a:pt x="127" y="87"/>
                  <a:pt x="121" y="84"/>
                </a:cubicBezTo>
                <a:cubicBezTo>
                  <a:pt x="119" y="84"/>
                  <a:pt x="117" y="82"/>
                  <a:pt x="116" y="81"/>
                </a:cubicBezTo>
                <a:cubicBezTo>
                  <a:pt x="116" y="79"/>
                  <a:pt x="116" y="76"/>
                  <a:pt x="117" y="74"/>
                </a:cubicBezTo>
                <a:cubicBezTo>
                  <a:pt x="118" y="72"/>
                  <a:pt x="120" y="70"/>
                  <a:pt x="124" y="68"/>
                </a:cubicBezTo>
                <a:cubicBezTo>
                  <a:pt x="130" y="65"/>
                  <a:pt x="135" y="59"/>
                  <a:pt x="136" y="52"/>
                </a:cubicBezTo>
                <a:cubicBezTo>
                  <a:pt x="136" y="48"/>
                  <a:pt x="135" y="44"/>
                  <a:pt x="132" y="41"/>
                </a:cubicBezTo>
                <a:cubicBezTo>
                  <a:pt x="137" y="40"/>
                  <a:pt x="141" y="40"/>
                  <a:pt x="145" y="42"/>
                </a:cubicBezTo>
                <a:cubicBezTo>
                  <a:pt x="153" y="48"/>
                  <a:pt x="153" y="58"/>
                  <a:pt x="152" y="64"/>
                </a:cubicBezTo>
                <a:cubicBezTo>
                  <a:pt x="152" y="65"/>
                  <a:pt x="152" y="66"/>
                  <a:pt x="153" y="68"/>
                </a:cubicBezTo>
                <a:cubicBezTo>
                  <a:pt x="154" y="68"/>
                  <a:pt x="154" y="69"/>
                  <a:pt x="154" y="70"/>
                </a:cubicBezTo>
                <a:cubicBezTo>
                  <a:pt x="155" y="71"/>
                  <a:pt x="155" y="71"/>
                  <a:pt x="156" y="72"/>
                </a:cubicBezTo>
                <a:cubicBezTo>
                  <a:pt x="156" y="81"/>
                  <a:pt x="156" y="81"/>
                  <a:pt x="156" y="81"/>
                </a:cubicBezTo>
                <a:close/>
                <a:moveTo>
                  <a:pt x="156" y="171"/>
                </a:moveTo>
                <a:cubicBezTo>
                  <a:pt x="156" y="171"/>
                  <a:pt x="155" y="171"/>
                  <a:pt x="155" y="171"/>
                </a:cubicBezTo>
                <a:cubicBezTo>
                  <a:pt x="154" y="172"/>
                  <a:pt x="153" y="170"/>
                  <a:pt x="149" y="166"/>
                </a:cubicBezTo>
                <a:cubicBezTo>
                  <a:pt x="147" y="163"/>
                  <a:pt x="145" y="160"/>
                  <a:pt x="142" y="157"/>
                </a:cubicBezTo>
                <a:cubicBezTo>
                  <a:pt x="134" y="151"/>
                  <a:pt x="125" y="149"/>
                  <a:pt x="116" y="153"/>
                </a:cubicBezTo>
                <a:cubicBezTo>
                  <a:pt x="108" y="157"/>
                  <a:pt x="103" y="161"/>
                  <a:pt x="102" y="173"/>
                </a:cubicBezTo>
                <a:cubicBezTo>
                  <a:pt x="102" y="176"/>
                  <a:pt x="102" y="178"/>
                  <a:pt x="102" y="181"/>
                </a:cubicBezTo>
                <a:cubicBezTo>
                  <a:pt x="94" y="180"/>
                  <a:pt x="88" y="183"/>
                  <a:pt x="83" y="190"/>
                </a:cubicBezTo>
                <a:cubicBezTo>
                  <a:pt x="78" y="198"/>
                  <a:pt x="81" y="204"/>
                  <a:pt x="83" y="209"/>
                </a:cubicBezTo>
                <a:cubicBezTo>
                  <a:pt x="83" y="210"/>
                  <a:pt x="84" y="211"/>
                  <a:pt x="84" y="212"/>
                </a:cubicBezTo>
                <a:cubicBezTo>
                  <a:pt x="84" y="212"/>
                  <a:pt x="84" y="212"/>
                  <a:pt x="84" y="213"/>
                </a:cubicBezTo>
                <a:cubicBezTo>
                  <a:pt x="80" y="208"/>
                  <a:pt x="77" y="202"/>
                  <a:pt x="75" y="196"/>
                </a:cubicBezTo>
                <a:cubicBezTo>
                  <a:pt x="74" y="193"/>
                  <a:pt x="73" y="189"/>
                  <a:pt x="73" y="186"/>
                </a:cubicBezTo>
                <a:cubicBezTo>
                  <a:pt x="73" y="183"/>
                  <a:pt x="72" y="181"/>
                  <a:pt x="71" y="179"/>
                </a:cubicBezTo>
                <a:cubicBezTo>
                  <a:pt x="71" y="179"/>
                  <a:pt x="70" y="179"/>
                  <a:pt x="70" y="178"/>
                </a:cubicBezTo>
                <a:cubicBezTo>
                  <a:pt x="69" y="177"/>
                  <a:pt x="69" y="175"/>
                  <a:pt x="68" y="173"/>
                </a:cubicBezTo>
                <a:cubicBezTo>
                  <a:pt x="67" y="170"/>
                  <a:pt x="66" y="167"/>
                  <a:pt x="65" y="165"/>
                </a:cubicBezTo>
                <a:cubicBezTo>
                  <a:pt x="66" y="164"/>
                  <a:pt x="67" y="163"/>
                  <a:pt x="68" y="163"/>
                </a:cubicBezTo>
                <a:cubicBezTo>
                  <a:pt x="73" y="162"/>
                  <a:pt x="78" y="164"/>
                  <a:pt x="81" y="167"/>
                </a:cubicBezTo>
                <a:cubicBezTo>
                  <a:pt x="83" y="168"/>
                  <a:pt x="86" y="168"/>
                  <a:pt x="87" y="166"/>
                </a:cubicBezTo>
                <a:cubicBezTo>
                  <a:pt x="89" y="164"/>
                  <a:pt x="88" y="161"/>
                  <a:pt x="86" y="160"/>
                </a:cubicBezTo>
                <a:cubicBezTo>
                  <a:pt x="79" y="155"/>
                  <a:pt x="72" y="153"/>
                  <a:pt x="65" y="155"/>
                </a:cubicBezTo>
                <a:cubicBezTo>
                  <a:pt x="65" y="155"/>
                  <a:pt x="64" y="156"/>
                  <a:pt x="64" y="156"/>
                </a:cubicBezTo>
                <a:cubicBezTo>
                  <a:pt x="63" y="155"/>
                  <a:pt x="63" y="153"/>
                  <a:pt x="63" y="152"/>
                </a:cubicBezTo>
                <a:cubicBezTo>
                  <a:pt x="63" y="145"/>
                  <a:pt x="64" y="135"/>
                  <a:pt x="69" y="126"/>
                </a:cubicBezTo>
                <a:cubicBezTo>
                  <a:pt x="72" y="128"/>
                  <a:pt x="76" y="129"/>
                  <a:pt x="81" y="129"/>
                </a:cubicBezTo>
                <a:cubicBezTo>
                  <a:pt x="84" y="129"/>
                  <a:pt x="87" y="129"/>
                  <a:pt x="91" y="127"/>
                </a:cubicBezTo>
                <a:cubicBezTo>
                  <a:pt x="93" y="126"/>
                  <a:pt x="94" y="124"/>
                  <a:pt x="93" y="122"/>
                </a:cubicBezTo>
                <a:cubicBezTo>
                  <a:pt x="92" y="120"/>
                  <a:pt x="89" y="119"/>
                  <a:pt x="87" y="120"/>
                </a:cubicBezTo>
                <a:cubicBezTo>
                  <a:pt x="82" y="122"/>
                  <a:pt x="77" y="121"/>
                  <a:pt x="73" y="119"/>
                </a:cubicBezTo>
                <a:cubicBezTo>
                  <a:pt x="73" y="118"/>
                  <a:pt x="74" y="117"/>
                  <a:pt x="75" y="116"/>
                </a:cubicBezTo>
                <a:cubicBezTo>
                  <a:pt x="76" y="115"/>
                  <a:pt x="76" y="113"/>
                  <a:pt x="76" y="112"/>
                </a:cubicBezTo>
                <a:cubicBezTo>
                  <a:pt x="75" y="105"/>
                  <a:pt x="75" y="99"/>
                  <a:pt x="77" y="93"/>
                </a:cubicBezTo>
                <a:cubicBezTo>
                  <a:pt x="81" y="99"/>
                  <a:pt x="86" y="102"/>
                  <a:pt x="91" y="102"/>
                </a:cubicBezTo>
                <a:cubicBezTo>
                  <a:pt x="96" y="101"/>
                  <a:pt x="103" y="103"/>
                  <a:pt x="106" y="110"/>
                </a:cubicBezTo>
                <a:cubicBezTo>
                  <a:pt x="106" y="110"/>
                  <a:pt x="106" y="110"/>
                  <a:pt x="106" y="110"/>
                </a:cubicBezTo>
                <a:cubicBezTo>
                  <a:pt x="110" y="116"/>
                  <a:pt x="110" y="127"/>
                  <a:pt x="106" y="133"/>
                </a:cubicBezTo>
                <a:cubicBezTo>
                  <a:pt x="103" y="138"/>
                  <a:pt x="98" y="140"/>
                  <a:pt x="90" y="140"/>
                </a:cubicBezTo>
                <a:cubicBezTo>
                  <a:pt x="88" y="141"/>
                  <a:pt x="86" y="142"/>
                  <a:pt x="86" y="145"/>
                </a:cubicBezTo>
                <a:cubicBezTo>
                  <a:pt x="86" y="147"/>
                  <a:pt x="88" y="149"/>
                  <a:pt x="90" y="149"/>
                </a:cubicBezTo>
                <a:cubicBezTo>
                  <a:pt x="90" y="149"/>
                  <a:pt x="90" y="149"/>
                  <a:pt x="90" y="149"/>
                </a:cubicBezTo>
                <a:cubicBezTo>
                  <a:pt x="101" y="149"/>
                  <a:pt x="109" y="145"/>
                  <a:pt x="113" y="137"/>
                </a:cubicBezTo>
                <a:cubicBezTo>
                  <a:pt x="119" y="129"/>
                  <a:pt x="119" y="114"/>
                  <a:pt x="113" y="106"/>
                </a:cubicBezTo>
                <a:cubicBezTo>
                  <a:pt x="109" y="97"/>
                  <a:pt x="101" y="93"/>
                  <a:pt x="91" y="93"/>
                </a:cubicBezTo>
                <a:cubicBezTo>
                  <a:pt x="89" y="94"/>
                  <a:pt x="85" y="91"/>
                  <a:pt x="83" y="87"/>
                </a:cubicBezTo>
                <a:cubicBezTo>
                  <a:pt x="82" y="86"/>
                  <a:pt x="81" y="85"/>
                  <a:pt x="81" y="84"/>
                </a:cubicBezTo>
                <a:cubicBezTo>
                  <a:pt x="84" y="78"/>
                  <a:pt x="89" y="73"/>
                  <a:pt x="94" y="70"/>
                </a:cubicBezTo>
                <a:cubicBezTo>
                  <a:pt x="96" y="70"/>
                  <a:pt x="97" y="68"/>
                  <a:pt x="97" y="67"/>
                </a:cubicBezTo>
                <a:cubicBezTo>
                  <a:pt x="99" y="62"/>
                  <a:pt x="101" y="56"/>
                  <a:pt x="105" y="53"/>
                </a:cubicBezTo>
                <a:cubicBezTo>
                  <a:pt x="109" y="49"/>
                  <a:pt x="114" y="47"/>
                  <a:pt x="119" y="47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21" y="47"/>
                  <a:pt x="122" y="46"/>
                  <a:pt x="124" y="45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27" y="46"/>
                  <a:pt x="128" y="49"/>
                  <a:pt x="128" y="51"/>
                </a:cubicBezTo>
                <a:cubicBezTo>
                  <a:pt x="127" y="55"/>
                  <a:pt x="124" y="59"/>
                  <a:pt x="120" y="61"/>
                </a:cubicBezTo>
                <a:cubicBezTo>
                  <a:pt x="119" y="61"/>
                  <a:pt x="119" y="61"/>
                  <a:pt x="119" y="61"/>
                </a:cubicBezTo>
                <a:cubicBezTo>
                  <a:pt x="116" y="63"/>
                  <a:pt x="112" y="65"/>
                  <a:pt x="110" y="70"/>
                </a:cubicBezTo>
                <a:cubicBezTo>
                  <a:pt x="108" y="74"/>
                  <a:pt x="107" y="79"/>
                  <a:pt x="108" y="83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10" y="87"/>
                  <a:pt x="113" y="90"/>
                  <a:pt x="118" y="92"/>
                </a:cubicBezTo>
                <a:cubicBezTo>
                  <a:pt x="122" y="94"/>
                  <a:pt x="128" y="95"/>
                  <a:pt x="133" y="94"/>
                </a:cubicBezTo>
                <a:cubicBezTo>
                  <a:pt x="130" y="101"/>
                  <a:pt x="129" y="108"/>
                  <a:pt x="133" y="114"/>
                </a:cubicBezTo>
                <a:cubicBezTo>
                  <a:pt x="138" y="121"/>
                  <a:pt x="139" y="126"/>
                  <a:pt x="139" y="128"/>
                </a:cubicBezTo>
                <a:cubicBezTo>
                  <a:pt x="139" y="130"/>
                  <a:pt x="138" y="132"/>
                  <a:pt x="136" y="133"/>
                </a:cubicBezTo>
                <a:cubicBezTo>
                  <a:pt x="135" y="133"/>
                  <a:pt x="133" y="133"/>
                  <a:pt x="131" y="132"/>
                </a:cubicBezTo>
                <a:cubicBezTo>
                  <a:pt x="129" y="131"/>
                  <a:pt x="126" y="131"/>
                  <a:pt x="125" y="133"/>
                </a:cubicBezTo>
                <a:cubicBezTo>
                  <a:pt x="124" y="135"/>
                  <a:pt x="125" y="138"/>
                  <a:pt x="127" y="139"/>
                </a:cubicBezTo>
                <a:cubicBezTo>
                  <a:pt x="133" y="142"/>
                  <a:pt x="138" y="141"/>
                  <a:pt x="140" y="140"/>
                </a:cubicBezTo>
                <a:cubicBezTo>
                  <a:pt x="144" y="137"/>
                  <a:pt x="147" y="134"/>
                  <a:pt x="147" y="129"/>
                </a:cubicBezTo>
                <a:cubicBezTo>
                  <a:pt x="148" y="122"/>
                  <a:pt x="142" y="113"/>
                  <a:pt x="140" y="109"/>
                </a:cubicBezTo>
                <a:cubicBezTo>
                  <a:pt x="136" y="104"/>
                  <a:pt x="140" y="97"/>
                  <a:pt x="144" y="93"/>
                </a:cubicBezTo>
                <a:cubicBezTo>
                  <a:pt x="147" y="90"/>
                  <a:pt x="151" y="89"/>
                  <a:pt x="156" y="90"/>
                </a:cubicBezTo>
                <a:cubicBezTo>
                  <a:pt x="156" y="171"/>
                  <a:pt x="156" y="171"/>
                  <a:pt x="156" y="171"/>
                </a:cubicBezTo>
                <a:close/>
                <a:moveTo>
                  <a:pt x="156" y="196"/>
                </a:moveTo>
                <a:cubicBezTo>
                  <a:pt x="154" y="196"/>
                  <a:pt x="150" y="195"/>
                  <a:pt x="145" y="192"/>
                </a:cubicBezTo>
                <a:cubicBezTo>
                  <a:pt x="138" y="188"/>
                  <a:pt x="132" y="181"/>
                  <a:pt x="131" y="176"/>
                </a:cubicBezTo>
                <a:cubicBezTo>
                  <a:pt x="130" y="174"/>
                  <a:pt x="128" y="173"/>
                  <a:pt x="126" y="173"/>
                </a:cubicBezTo>
                <a:cubicBezTo>
                  <a:pt x="124" y="174"/>
                  <a:pt x="122" y="176"/>
                  <a:pt x="123" y="178"/>
                </a:cubicBezTo>
                <a:cubicBezTo>
                  <a:pt x="124" y="186"/>
                  <a:pt x="133" y="195"/>
                  <a:pt x="141" y="199"/>
                </a:cubicBezTo>
                <a:cubicBezTo>
                  <a:pt x="145" y="202"/>
                  <a:pt x="150" y="204"/>
                  <a:pt x="155" y="204"/>
                </a:cubicBezTo>
                <a:cubicBezTo>
                  <a:pt x="155" y="204"/>
                  <a:pt x="154" y="204"/>
                  <a:pt x="154" y="205"/>
                </a:cubicBezTo>
                <a:cubicBezTo>
                  <a:pt x="154" y="205"/>
                  <a:pt x="154" y="205"/>
                  <a:pt x="154" y="205"/>
                </a:cubicBezTo>
                <a:cubicBezTo>
                  <a:pt x="153" y="206"/>
                  <a:pt x="153" y="208"/>
                  <a:pt x="153" y="209"/>
                </a:cubicBezTo>
                <a:cubicBezTo>
                  <a:pt x="154" y="216"/>
                  <a:pt x="155" y="238"/>
                  <a:pt x="139" y="241"/>
                </a:cubicBezTo>
                <a:cubicBezTo>
                  <a:pt x="131" y="241"/>
                  <a:pt x="125" y="240"/>
                  <a:pt x="120" y="238"/>
                </a:cubicBezTo>
                <a:cubicBezTo>
                  <a:pt x="117" y="236"/>
                  <a:pt x="114" y="235"/>
                  <a:pt x="112" y="233"/>
                </a:cubicBezTo>
                <a:cubicBezTo>
                  <a:pt x="111" y="231"/>
                  <a:pt x="109" y="230"/>
                  <a:pt x="108" y="229"/>
                </a:cubicBezTo>
                <a:cubicBezTo>
                  <a:pt x="107" y="227"/>
                  <a:pt x="104" y="226"/>
                  <a:pt x="102" y="225"/>
                </a:cubicBezTo>
                <a:cubicBezTo>
                  <a:pt x="102" y="225"/>
                  <a:pt x="102" y="225"/>
                  <a:pt x="101" y="225"/>
                </a:cubicBezTo>
                <a:cubicBezTo>
                  <a:pt x="96" y="223"/>
                  <a:pt x="90" y="219"/>
                  <a:pt x="86" y="214"/>
                </a:cubicBezTo>
                <a:cubicBezTo>
                  <a:pt x="87" y="215"/>
                  <a:pt x="89" y="215"/>
                  <a:pt x="90" y="215"/>
                </a:cubicBezTo>
                <a:cubicBezTo>
                  <a:pt x="92" y="214"/>
                  <a:pt x="93" y="211"/>
                  <a:pt x="92" y="209"/>
                </a:cubicBezTo>
                <a:cubicBezTo>
                  <a:pt x="91" y="208"/>
                  <a:pt x="91" y="207"/>
                  <a:pt x="90" y="206"/>
                </a:cubicBezTo>
                <a:cubicBezTo>
                  <a:pt x="89" y="201"/>
                  <a:pt x="88" y="199"/>
                  <a:pt x="90" y="194"/>
                </a:cubicBezTo>
                <a:cubicBezTo>
                  <a:pt x="93" y="191"/>
                  <a:pt x="96" y="187"/>
                  <a:pt x="104" y="190"/>
                </a:cubicBezTo>
                <a:cubicBezTo>
                  <a:pt x="106" y="198"/>
                  <a:pt x="111" y="206"/>
                  <a:pt x="117" y="210"/>
                </a:cubicBezTo>
                <a:cubicBezTo>
                  <a:pt x="118" y="212"/>
                  <a:pt x="120" y="213"/>
                  <a:pt x="122" y="214"/>
                </a:cubicBezTo>
                <a:cubicBezTo>
                  <a:pt x="126" y="217"/>
                  <a:pt x="130" y="220"/>
                  <a:pt x="130" y="223"/>
                </a:cubicBezTo>
                <a:cubicBezTo>
                  <a:pt x="131" y="225"/>
                  <a:pt x="129" y="228"/>
                  <a:pt x="126" y="233"/>
                </a:cubicBezTo>
                <a:cubicBezTo>
                  <a:pt x="125" y="234"/>
                  <a:pt x="125" y="237"/>
                  <a:pt x="127" y="238"/>
                </a:cubicBezTo>
                <a:cubicBezTo>
                  <a:pt x="129" y="240"/>
                  <a:pt x="132" y="239"/>
                  <a:pt x="133" y="237"/>
                </a:cubicBezTo>
                <a:cubicBezTo>
                  <a:pt x="137" y="231"/>
                  <a:pt x="139" y="226"/>
                  <a:pt x="138" y="221"/>
                </a:cubicBezTo>
                <a:cubicBezTo>
                  <a:pt x="137" y="215"/>
                  <a:pt x="132" y="211"/>
                  <a:pt x="127" y="207"/>
                </a:cubicBezTo>
                <a:cubicBezTo>
                  <a:pt x="125" y="206"/>
                  <a:pt x="123" y="205"/>
                  <a:pt x="122" y="204"/>
                </a:cubicBezTo>
                <a:cubicBezTo>
                  <a:pt x="114" y="198"/>
                  <a:pt x="109" y="184"/>
                  <a:pt x="110" y="174"/>
                </a:cubicBezTo>
                <a:cubicBezTo>
                  <a:pt x="111" y="165"/>
                  <a:pt x="114" y="163"/>
                  <a:pt x="119" y="161"/>
                </a:cubicBezTo>
                <a:cubicBezTo>
                  <a:pt x="123" y="159"/>
                  <a:pt x="129" y="157"/>
                  <a:pt x="137" y="164"/>
                </a:cubicBezTo>
                <a:cubicBezTo>
                  <a:pt x="139" y="166"/>
                  <a:pt x="141" y="168"/>
                  <a:pt x="143" y="171"/>
                </a:cubicBezTo>
                <a:cubicBezTo>
                  <a:pt x="146" y="175"/>
                  <a:pt x="150" y="180"/>
                  <a:pt x="156" y="180"/>
                </a:cubicBezTo>
                <a:cubicBezTo>
                  <a:pt x="156" y="196"/>
                  <a:pt x="156" y="196"/>
                  <a:pt x="156" y="196"/>
                </a:cubicBezTo>
                <a:close/>
                <a:moveTo>
                  <a:pt x="305" y="147"/>
                </a:moveTo>
                <a:cubicBezTo>
                  <a:pt x="313" y="147"/>
                  <a:pt x="320" y="140"/>
                  <a:pt x="320" y="132"/>
                </a:cubicBezTo>
                <a:cubicBezTo>
                  <a:pt x="320" y="124"/>
                  <a:pt x="313" y="117"/>
                  <a:pt x="305" y="117"/>
                </a:cubicBezTo>
                <a:cubicBezTo>
                  <a:pt x="299" y="117"/>
                  <a:pt x="294" y="121"/>
                  <a:pt x="292" y="126"/>
                </a:cubicBezTo>
                <a:cubicBezTo>
                  <a:pt x="265" y="126"/>
                  <a:pt x="265" y="126"/>
                  <a:pt x="265" y="126"/>
                </a:cubicBezTo>
                <a:cubicBezTo>
                  <a:pt x="264" y="126"/>
                  <a:pt x="264" y="127"/>
                  <a:pt x="264" y="127"/>
                </a:cubicBezTo>
                <a:cubicBezTo>
                  <a:pt x="261" y="121"/>
                  <a:pt x="259" y="115"/>
                  <a:pt x="255" y="111"/>
                </a:cubicBezTo>
                <a:cubicBezTo>
                  <a:pt x="256" y="100"/>
                  <a:pt x="255" y="91"/>
                  <a:pt x="251" y="83"/>
                </a:cubicBezTo>
                <a:cubicBezTo>
                  <a:pt x="247" y="73"/>
                  <a:pt x="240" y="66"/>
                  <a:pt x="233" y="61"/>
                </a:cubicBezTo>
                <a:cubicBezTo>
                  <a:pt x="231" y="56"/>
                  <a:pt x="228" y="49"/>
                  <a:pt x="223" y="44"/>
                </a:cubicBezTo>
                <a:cubicBezTo>
                  <a:pt x="222" y="44"/>
                  <a:pt x="222" y="43"/>
                  <a:pt x="221" y="43"/>
                </a:cubicBezTo>
                <a:cubicBezTo>
                  <a:pt x="222" y="43"/>
                  <a:pt x="222" y="43"/>
                  <a:pt x="222" y="42"/>
                </a:cubicBezTo>
                <a:cubicBezTo>
                  <a:pt x="247" y="20"/>
                  <a:pt x="247" y="20"/>
                  <a:pt x="247" y="20"/>
                </a:cubicBezTo>
                <a:cubicBezTo>
                  <a:pt x="291" y="20"/>
                  <a:pt x="291" y="20"/>
                  <a:pt x="291" y="20"/>
                </a:cubicBezTo>
                <a:cubicBezTo>
                  <a:pt x="293" y="25"/>
                  <a:pt x="299" y="29"/>
                  <a:pt x="305" y="29"/>
                </a:cubicBezTo>
                <a:cubicBezTo>
                  <a:pt x="313" y="29"/>
                  <a:pt x="320" y="22"/>
                  <a:pt x="320" y="14"/>
                </a:cubicBezTo>
                <a:cubicBezTo>
                  <a:pt x="320" y="6"/>
                  <a:pt x="313" y="0"/>
                  <a:pt x="305" y="0"/>
                </a:cubicBezTo>
                <a:cubicBezTo>
                  <a:pt x="299" y="0"/>
                  <a:pt x="293" y="4"/>
                  <a:pt x="291" y="9"/>
                </a:cubicBezTo>
                <a:cubicBezTo>
                  <a:pt x="243" y="9"/>
                  <a:pt x="243" y="9"/>
                  <a:pt x="243" y="9"/>
                </a:cubicBezTo>
                <a:cubicBezTo>
                  <a:pt x="212" y="38"/>
                  <a:pt x="212" y="38"/>
                  <a:pt x="212" y="38"/>
                </a:cubicBezTo>
                <a:cubicBezTo>
                  <a:pt x="209" y="36"/>
                  <a:pt x="205" y="35"/>
                  <a:pt x="202" y="35"/>
                </a:cubicBezTo>
                <a:cubicBezTo>
                  <a:pt x="193" y="28"/>
                  <a:pt x="178" y="27"/>
                  <a:pt x="169" y="33"/>
                </a:cubicBezTo>
                <a:cubicBezTo>
                  <a:pt x="165" y="35"/>
                  <a:pt x="162" y="38"/>
                  <a:pt x="160" y="42"/>
                </a:cubicBezTo>
                <a:cubicBezTo>
                  <a:pt x="160" y="42"/>
                  <a:pt x="160" y="42"/>
                  <a:pt x="160" y="42"/>
                </a:cubicBezTo>
                <a:cubicBezTo>
                  <a:pt x="160" y="42"/>
                  <a:pt x="160" y="42"/>
                  <a:pt x="160" y="42"/>
                </a:cubicBezTo>
                <a:cubicBezTo>
                  <a:pt x="157" y="38"/>
                  <a:pt x="155" y="35"/>
                  <a:pt x="151" y="33"/>
                </a:cubicBezTo>
                <a:cubicBezTo>
                  <a:pt x="142" y="27"/>
                  <a:pt x="126" y="28"/>
                  <a:pt x="117" y="35"/>
                </a:cubicBezTo>
                <a:cubicBezTo>
                  <a:pt x="117" y="35"/>
                  <a:pt x="116" y="35"/>
                  <a:pt x="116" y="35"/>
                </a:cubicBezTo>
                <a:cubicBezTo>
                  <a:pt x="91" y="8"/>
                  <a:pt x="91" y="8"/>
                  <a:pt x="91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5" y="3"/>
                  <a:pt x="20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9"/>
                  <a:pt x="14" y="29"/>
                </a:cubicBezTo>
                <a:cubicBezTo>
                  <a:pt x="20" y="29"/>
                  <a:pt x="26" y="25"/>
                  <a:pt x="28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104" y="39"/>
                  <a:pt x="104" y="39"/>
                  <a:pt x="104" y="39"/>
                </a:cubicBezTo>
                <a:cubicBezTo>
                  <a:pt x="101" y="41"/>
                  <a:pt x="99" y="42"/>
                  <a:pt x="97" y="44"/>
                </a:cubicBezTo>
                <a:cubicBezTo>
                  <a:pt x="91" y="49"/>
                  <a:pt x="89" y="55"/>
                  <a:pt x="87" y="61"/>
                </a:cubicBezTo>
                <a:cubicBezTo>
                  <a:pt x="77" y="67"/>
                  <a:pt x="71" y="77"/>
                  <a:pt x="68" y="83"/>
                </a:cubicBezTo>
                <a:cubicBezTo>
                  <a:pt x="65" y="91"/>
                  <a:pt x="63" y="100"/>
                  <a:pt x="64" y="111"/>
                </a:cubicBezTo>
                <a:cubicBezTo>
                  <a:pt x="58" y="119"/>
                  <a:pt x="53" y="131"/>
                  <a:pt x="52" y="144"/>
                </a:cubicBezTo>
                <a:cubicBezTo>
                  <a:pt x="52" y="144"/>
                  <a:pt x="52" y="144"/>
                  <a:pt x="51" y="144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29" y="132"/>
                  <a:pt x="29" y="132"/>
                </a:cubicBezTo>
                <a:cubicBezTo>
                  <a:pt x="29" y="124"/>
                  <a:pt x="22" y="117"/>
                  <a:pt x="14" y="117"/>
                </a:cubicBezTo>
                <a:cubicBezTo>
                  <a:pt x="6" y="117"/>
                  <a:pt x="0" y="124"/>
                  <a:pt x="0" y="132"/>
                </a:cubicBezTo>
                <a:cubicBezTo>
                  <a:pt x="0" y="140"/>
                  <a:pt x="6" y="147"/>
                  <a:pt x="14" y="147"/>
                </a:cubicBezTo>
                <a:cubicBezTo>
                  <a:pt x="18" y="147"/>
                  <a:pt x="21" y="146"/>
                  <a:pt x="24" y="143"/>
                </a:cubicBezTo>
                <a:cubicBezTo>
                  <a:pt x="43" y="156"/>
                  <a:pt x="43" y="156"/>
                  <a:pt x="43" y="156"/>
                </a:cubicBezTo>
                <a:cubicBezTo>
                  <a:pt x="51" y="156"/>
                  <a:pt x="51" y="156"/>
                  <a:pt x="51" y="156"/>
                </a:cubicBezTo>
                <a:cubicBezTo>
                  <a:pt x="51" y="156"/>
                  <a:pt x="52" y="155"/>
                  <a:pt x="52" y="155"/>
                </a:cubicBezTo>
                <a:cubicBezTo>
                  <a:pt x="52" y="163"/>
                  <a:pt x="54" y="170"/>
                  <a:pt x="57" y="178"/>
                </a:cubicBezTo>
                <a:cubicBezTo>
                  <a:pt x="58" y="180"/>
                  <a:pt x="59" y="182"/>
                  <a:pt x="60" y="184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1" y="186"/>
                  <a:pt x="62" y="187"/>
                  <a:pt x="62" y="187"/>
                </a:cubicBezTo>
                <a:cubicBezTo>
                  <a:pt x="62" y="191"/>
                  <a:pt x="63" y="195"/>
                  <a:pt x="64" y="200"/>
                </a:cubicBezTo>
                <a:cubicBezTo>
                  <a:pt x="65" y="204"/>
                  <a:pt x="67" y="208"/>
                  <a:pt x="69" y="211"/>
                </a:cubicBezTo>
                <a:cubicBezTo>
                  <a:pt x="69" y="244"/>
                  <a:pt x="69" y="244"/>
                  <a:pt x="69" y="244"/>
                </a:cubicBezTo>
                <a:cubicBezTo>
                  <a:pt x="28" y="244"/>
                  <a:pt x="28" y="244"/>
                  <a:pt x="28" y="244"/>
                </a:cubicBezTo>
                <a:cubicBezTo>
                  <a:pt x="26" y="239"/>
                  <a:pt x="20" y="235"/>
                  <a:pt x="14" y="235"/>
                </a:cubicBezTo>
                <a:cubicBezTo>
                  <a:pt x="6" y="235"/>
                  <a:pt x="0" y="242"/>
                  <a:pt x="0" y="250"/>
                </a:cubicBezTo>
                <a:cubicBezTo>
                  <a:pt x="0" y="258"/>
                  <a:pt x="6" y="265"/>
                  <a:pt x="14" y="265"/>
                </a:cubicBezTo>
                <a:cubicBezTo>
                  <a:pt x="20" y="265"/>
                  <a:pt x="26" y="261"/>
                  <a:pt x="28" y="256"/>
                </a:cubicBezTo>
                <a:cubicBezTo>
                  <a:pt x="80" y="256"/>
                  <a:pt x="80" y="256"/>
                  <a:pt x="80" y="256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85" y="230"/>
                  <a:pt x="91" y="233"/>
                  <a:pt x="97" y="236"/>
                </a:cubicBezTo>
                <a:cubicBezTo>
                  <a:pt x="97" y="236"/>
                  <a:pt x="98" y="236"/>
                  <a:pt x="99" y="236"/>
                </a:cubicBezTo>
                <a:cubicBezTo>
                  <a:pt x="99" y="237"/>
                  <a:pt x="100" y="237"/>
                  <a:pt x="100" y="237"/>
                </a:cubicBezTo>
                <a:cubicBezTo>
                  <a:pt x="101" y="238"/>
                  <a:pt x="103" y="240"/>
                  <a:pt x="105" y="241"/>
                </a:cubicBezTo>
                <a:cubicBezTo>
                  <a:pt x="108" y="244"/>
                  <a:pt x="111" y="246"/>
                  <a:pt x="116" y="248"/>
                </a:cubicBezTo>
                <a:cubicBezTo>
                  <a:pt x="122" y="251"/>
                  <a:pt x="129" y="252"/>
                  <a:pt x="139" y="252"/>
                </a:cubicBezTo>
                <a:cubicBezTo>
                  <a:pt x="139" y="252"/>
                  <a:pt x="139" y="252"/>
                  <a:pt x="139" y="252"/>
                </a:cubicBezTo>
                <a:cubicBezTo>
                  <a:pt x="139" y="252"/>
                  <a:pt x="140" y="252"/>
                  <a:pt x="140" y="252"/>
                </a:cubicBezTo>
                <a:cubicBezTo>
                  <a:pt x="149" y="251"/>
                  <a:pt x="155" y="247"/>
                  <a:pt x="160" y="239"/>
                </a:cubicBezTo>
                <a:cubicBezTo>
                  <a:pt x="164" y="246"/>
                  <a:pt x="170" y="251"/>
                  <a:pt x="180" y="252"/>
                </a:cubicBezTo>
                <a:cubicBezTo>
                  <a:pt x="180" y="252"/>
                  <a:pt x="180" y="252"/>
                  <a:pt x="180" y="252"/>
                </a:cubicBezTo>
                <a:cubicBezTo>
                  <a:pt x="186" y="252"/>
                  <a:pt x="195" y="252"/>
                  <a:pt x="203" y="249"/>
                </a:cubicBezTo>
                <a:cubicBezTo>
                  <a:pt x="207" y="247"/>
                  <a:pt x="210" y="245"/>
                  <a:pt x="214" y="242"/>
                </a:cubicBezTo>
                <a:cubicBezTo>
                  <a:pt x="216" y="241"/>
                  <a:pt x="218" y="239"/>
                  <a:pt x="219" y="237"/>
                </a:cubicBezTo>
                <a:cubicBezTo>
                  <a:pt x="219" y="237"/>
                  <a:pt x="220" y="237"/>
                  <a:pt x="221" y="236"/>
                </a:cubicBezTo>
                <a:cubicBezTo>
                  <a:pt x="221" y="236"/>
                  <a:pt x="222" y="236"/>
                  <a:pt x="222" y="236"/>
                </a:cubicBezTo>
                <a:cubicBezTo>
                  <a:pt x="226" y="234"/>
                  <a:pt x="230" y="232"/>
                  <a:pt x="233" y="230"/>
                </a:cubicBezTo>
                <a:cubicBezTo>
                  <a:pt x="234" y="230"/>
                  <a:pt x="234" y="230"/>
                  <a:pt x="234" y="231"/>
                </a:cubicBezTo>
                <a:cubicBezTo>
                  <a:pt x="259" y="256"/>
                  <a:pt x="259" y="256"/>
                  <a:pt x="259" y="256"/>
                </a:cubicBezTo>
                <a:cubicBezTo>
                  <a:pt x="292" y="256"/>
                  <a:pt x="292" y="256"/>
                  <a:pt x="292" y="256"/>
                </a:cubicBezTo>
                <a:cubicBezTo>
                  <a:pt x="294" y="261"/>
                  <a:pt x="299" y="265"/>
                  <a:pt x="305" y="265"/>
                </a:cubicBezTo>
                <a:cubicBezTo>
                  <a:pt x="313" y="265"/>
                  <a:pt x="320" y="258"/>
                  <a:pt x="320" y="250"/>
                </a:cubicBezTo>
                <a:cubicBezTo>
                  <a:pt x="320" y="242"/>
                  <a:pt x="313" y="235"/>
                  <a:pt x="305" y="235"/>
                </a:cubicBezTo>
                <a:cubicBezTo>
                  <a:pt x="299" y="235"/>
                  <a:pt x="294" y="239"/>
                  <a:pt x="292" y="244"/>
                </a:cubicBezTo>
                <a:cubicBezTo>
                  <a:pt x="264" y="244"/>
                  <a:pt x="264" y="244"/>
                  <a:pt x="264" y="244"/>
                </a:cubicBezTo>
                <a:cubicBezTo>
                  <a:pt x="242" y="223"/>
                  <a:pt x="242" y="223"/>
                  <a:pt x="242" y="223"/>
                </a:cubicBezTo>
                <a:cubicBezTo>
                  <a:pt x="242" y="222"/>
                  <a:pt x="242" y="222"/>
                  <a:pt x="242" y="222"/>
                </a:cubicBezTo>
                <a:cubicBezTo>
                  <a:pt x="248" y="216"/>
                  <a:pt x="252" y="208"/>
                  <a:pt x="255" y="200"/>
                </a:cubicBezTo>
                <a:cubicBezTo>
                  <a:pt x="257" y="196"/>
                  <a:pt x="257" y="192"/>
                  <a:pt x="258" y="188"/>
                </a:cubicBezTo>
                <a:cubicBezTo>
                  <a:pt x="258" y="186"/>
                  <a:pt x="259" y="184"/>
                  <a:pt x="260" y="182"/>
                </a:cubicBezTo>
                <a:cubicBezTo>
                  <a:pt x="261" y="181"/>
                  <a:pt x="261" y="180"/>
                  <a:pt x="262" y="178"/>
                </a:cubicBezTo>
                <a:cubicBezTo>
                  <a:pt x="266" y="170"/>
                  <a:pt x="267" y="161"/>
                  <a:pt x="268" y="152"/>
                </a:cubicBezTo>
                <a:cubicBezTo>
                  <a:pt x="268" y="147"/>
                  <a:pt x="267" y="142"/>
                  <a:pt x="266" y="138"/>
                </a:cubicBezTo>
                <a:cubicBezTo>
                  <a:pt x="292" y="138"/>
                  <a:pt x="292" y="138"/>
                  <a:pt x="292" y="138"/>
                </a:cubicBezTo>
                <a:cubicBezTo>
                  <a:pt x="294" y="143"/>
                  <a:pt x="299" y="147"/>
                  <a:pt x="305" y="14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fr-FR">
              <a:solidFill>
                <a:srgbClr val="676767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87EEFF-7BEB-4E27-966F-D63D0E618008}"/>
              </a:ext>
            </a:extLst>
          </p:cNvPr>
          <p:cNvSpPr/>
          <p:nvPr/>
        </p:nvSpPr>
        <p:spPr>
          <a:xfrm>
            <a:off x="4690295" y="2861220"/>
            <a:ext cx="2839261" cy="86177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0" lvl="1" algn="ctr" defTabSz="914377">
              <a:buClr>
                <a:srgbClr val="12AD2B"/>
              </a:buClr>
              <a:buSzPct val="100000"/>
              <a:defRPr/>
            </a:pPr>
            <a:r>
              <a:rPr lang="en-US" sz="2800" b="1" dirty="0">
                <a:solidFill>
                  <a:srgbClr val="FFFFFF"/>
                </a:solidFill>
                <a:latin typeface="Century Gothic"/>
              </a:rPr>
              <a:t>CYBER INTEGRATOR</a:t>
            </a:r>
            <a:endParaRPr lang="en-US" sz="2800" b="1" cap="small" dirty="0">
              <a:solidFill>
                <a:srgbClr val="B4257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grpSp>
        <p:nvGrpSpPr>
          <p:cNvPr id="39" name="Group 9">
            <a:extLst>
              <a:ext uri="{FF2B5EF4-FFF2-40B4-BE49-F238E27FC236}">
                <a16:creationId xmlns:a16="http://schemas.microsoft.com/office/drawing/2014/main" id="{58DEB176-5EF4-4682-8ED2-0C7E88F506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59" y="1070594"/>
            <a:ext cx="563563" cy="517525"/>
            <a:chOff x="1881" y="2728"/>
            <a:chExt cx="355" cy="326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746CDC32-62B1-4EC4-BDE0-9F01BBE44A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5" y="2804"/>
              <a:ext cx="285" cy="206"/>
            </a:xfrm>
            <a:custGeom>
              <a:avLst/>
              <a:gdLst>
                <a:gd name="T0" fmla="*/ 253 w 258"/>
                <a:gd name="T1" fmla="*/ 18 h 187"/>
                <a:gd name="T2" fmla="*/ 237 w 258"/>
                <a:gd name="T3" fmla="*/ 18 h 187"/>
                <a:gd name="T4" fmla="*/ 236 w 258"/>
                <a:gd name="T5" fmla="*/ 18 h 187"/>
                <a:gd name="T6" fmla="*/ 236 w 258"/>
                <a:gd name="T7" fmla="*/ 4 h 187"/>
                <a:gd name="T8" fmla="*/ 232 w 258"/>
                <a:gd name="T9" fmla="*/ 0 h 187"/>
                <a:gd name="T10" fmla="*/ 129 w 258"/>
                <a:gd name="T11" fmla="*/ 19 h 187"/>
                <a:gd name="T12" fmla="*/ 26 w 258"/>
                <a:gd name="T13" fmla="*/ 0 h 187"/>
                <a:gd name="T14" fmla="*/ 21 w 258"/>
                <a:gd name="T15" fmla="*/ 4 h 187"/>
                <a:gd name="T16" fmla="*/ 21 w 258"/>
                <a:gd name="T17" fmla="*/ 18 h 187"/>
                <a:gd name="T18" fmla="*/ 21 w 258"/>
                <a:gd name="T19" fmla="*/ 18 h 187"/>
                <a:gd name="T20" fmla="*/ 4 w 258"/>
                <a:gd name="T21" fmla="*/ 18 h 187"/>
                <a:gd name="T22" fmla="*/ 0 w 258"/>
                <a:gd name="T23" fmla="*/ 21 h 187"/>
                <a:gd name="T24" fmla="*/ 0 w 258"/>
                <a:gd name="T25" fmla="*/ 183 h 187"/>
                <a:gd name="T26" fmla="*/ 4 w 258"/>
                <a:gd name="T27" fmla="*/ 187 h 187"/>
                <a:gd name="T28" fmla="*/ 78 w 258"/>
                <a:gd name="T29" fmla="*/ 187 h 187"/>
                <a:gd name="T30" fmla="*/ 83 w 258"/>
                <a:gd name="T31" fmla="*/ 183 h 187"/>
                <a:gd name="T32" fmla="*/ 78 w 258"/>
                <a:gd name="T33" fmla="*/ 179 h 187"/>
                <a:gd name="T34" fmla="*/ 8 w 258"/>
                <a:gd name="T35" fmla="*/ 179 h 187"/>
                <a:gd name="T36" fmla="*/ 8 w 258"/>
                <a:gd name="T37" fmla="*/ 26 h 187"/>
                <a:gd name="T38" fmla="*/ 21 w 258"/>
                <a:gd name="T39" fmla="*/ 26 h 187"/>
                <a:gd name="T40" fmla="*/ 21 w 258"/>
                <a:gd name="T41" fmla="*/ 26 h 187"/>
                <a:gd name="T42" fmla="*/ 21 w 258"/>
                <a:gd name="T43" fmla="*/ 159 h 187"/>
                <a:gd name="T44" fmla="*/ 26 w 258"/>
                <a:gd name="T45" fmla="*/ 163 h 187"/>
                <a:gd name="T46" fmla="*/ 126 w 258"/>
                <a:gd name="T47" fmla="*/ 182 h 187"/>
                <a:gd name="T48" fmla="*/ 127 w 258"/>
                <a:gd name="T49" fmla="*/ 183 h 187"/>
                <a:gd name="T50" fmla="*/ 127 w 258"/>
                <a:gd name="T51" fmla="*/ 183 h 187"/>
                <a:gd name="T52" fmla="*/ 128 w 258"/>
                <a:gd name="T53" fmla="*/ 183 h 187"/>
                <a:gd name="T54" fmla="*/ 129 w 258"/>
                <a:gd name="T55" fmla="*/ 183 h 187"/>
                <a:gd name="T56" fmla="*/ 129 w 258"/>
                <a:gd name="T57" fmla="*/ 183 h 187"/>
                <a:gd name="T58" fmla="*/ 129 w 258"/>
                <a:gd name="T59" fmla="*/ 183 h 187"/>
                <a:gd name="T60" fmla="*/ 129 w 258"/>
                <a:gd name="T61" fmla="*/ 183 h 187"/>
                <a:gd name="T62" fmla="*/ 131 w 258"/>
                <a:gd name="T63" fmla="*/ 183 h 187"/>
                <a:gd name="T64" fmla="*/ 131 w 258"/>
                <a:gd name="T65" fmla="*/ 183 h 187"/>
                <a:gd name="T66" fmla="*/ 131 w 258"/>
                <a:gd name="T67" fmla="*/ 183 h 187"/>
                <a:gd name="T68" fmla="*/ 131 w 258"/>
                <a:gd name="T69" fmla="*/ 182 h 187"/>
                <a:gd name="T70" fmla="*/ 232 w 258"/>
                <a:gd name="T71" fmla="*/ 163 h 187"/>
                <a:gd name="T72" fmla="*/ 236 w 258"/>
                <a:gd name="T73" fmla="*/ 159 h 187"/>
                <a:gd name="T74" fmla="*/ 236 w 258"/>
                <a:gd name="T75" fmla="*/ 26 h 187"/>
                <a:gd name="T76" fmla="*/ 237 w 258"/>
                <a:gd name="T77" fmla="*/ 26 h 187"/>
                <a:gd name="T78" fmla="*/ 249 w 258"/>
                <a:gd name="T79" fmla="*/ 26 h 187"/>
                <a:gd name="T80" fmla="*/ 249 w 258"/>
                <a:gd name="T81" fmla="*/ 179 h 187"/>
                <a:gd name="T82" fmla="*/ 171 w 258"/>
                <a:gd name="T83" fmla="*/ 179 h 187"/>
                <a:gd name="T84" fmla="*/ 167 w 258"/>
                <a:gd name="T85" fmla="*/ 183 h 187"/>
                <a:gd name="T86" fmla="*/ 171 w 258"/>
                <a:gd name="T87" fmla="*/ 187 h 187"/>
                <a:gd name="T88" fmla="*/ 253 w 258"/>
                <a:gd name="T89" fmla="*/ 187 h 187"/>
                <a:gd name="T90" fmla="*/ 258 w 258"/>
                <a:gd name="T91" fmla="*/ 183 h 187"/>
                <a:gd name="T92" fmla="*/ 258 w 258"/>
                <a:gd name="T93" fmla="*/ 21 h 187"/>
                <a:gd name="T94" fmla="*/ 253 w 258"/>
                <a:gd name="T95" fmla="*/ 18 h 187"/>
                <a:gd name="T96" fmla="*/ 30 w 258"/>
                <a:gd name="T97" fmla="*/ 9 h 187"/>
                <a:gd name="T98" fmla="*/ 124 w 258"/>
                <a:gd name="T99" fmla="*/ 27 h 187"/>
                <a:gd name="T100" fmla="*/ 124 w 258"/>
                <a:gd name="T101" fmla="*/ 171 h 187"/>
                <a:gd name="T102" fmla="*/ 30 w 258"/>
                <a:gd name="T103" fmla="*/ 155 h 187"/>
                <a:gd name="T104" fmla="*/ 30 w 258"/>
                <a:gd name="T105" fmla="*/ 9 h 187"/>
                <a:gd name="T106" fmla="*/ 30 w 258"/>
                <a:gd name="T107" fmla="*/ 9 h 187"/>
                <a:gd name="T108" fmla="*/ 228 w 258"/>
                <a:gd name="T109" fmla="*/ 155 h 187"/>
                <a:gd name="T110" fmla="*/ 133 w 258"/>
                <a:gd name="T111" fmla="*/ 171 h 187"/>
                <a:gd name="T112" fmla="*/ 133 w 258"/>
                <a:gd name="T113" fmla="*/ 27 h 187"/>
                <a:gd name="T114" fmla="*/ 228 w 258"/>
                <a:gd name="T115" fmla="*/ 9 h 187"/>
                <a:gd name="T116" fmla="*/ 228 w 258"/>
                <a:gd name="T117" fmla="*/ 155 h 187"/>
                <a:gd name="T118" fmla="*/ 228 w 258"/>
                <a:gd name="T119" fmla="*/ 15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187">
                  <a:moveTo>
                    <a:pt x="253" y="18"/>
                  </a:moveTo>
                  <a:cubicBezTo>
                    <a:pt x="237" y="18"/>
                    <a:pt x="237" y="18"/>
                    <a:pt x="237" y="18"/>
                  </a:cubicBezTo>
                  <a:cubicBezTo>
                    <a:pt x="237" y="18"/>
                    <a:pt x="237" y="18"/>
                    <a:pt x="236" y="18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6" y="2"/>
                    <a:pt x="234" y="0"/>
                    <a:pt x="232" y="0"/>
                  </a:cubicBezTo>
                  <a:cubicBezTo>
                    <a:pt x="168" y="0"/>
                    <a:pt x="137" y="15"/>
                    <a:pt x="129" y="19"/>
                  </a:cubicBezTo>
                  <a:cubicBezTo>
                    <a:pt x="121" y="15"/>
                    <a:pt x="90" y="0"/>
                    <a:pt x="26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0" y="19"/>
                    <a:pt x="0" y="21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5"/>
                    <a:pt x="2" y="187"/>
                    <a:pt x="4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80" y="187"/>
                    <a:pt x="83" y="185"/>
                    <a:pt x="83" y="183"/>
                  </a:cubicBezTo>
                  <a:cubicBezTo>
                    <a:pt x="83" y="180"/>
                    <a:pt x="80" y="179"/>
                    <a:pt x="78" y="179"/>
                  </a:cubicBezTo>
                  <a:cubicBezTo>
                    <a:pt x="8" y="179"/>
                    <a:pt x="8" y="179"/>
                    <a:pt x="8" y="179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159"/>
                    <a:pt x="21" y="159"/>
                    <a:pt x="21" y="159"/>
                  </a:cubicBezTo>
                  <a:cubicBezTo>
                    <a:pt x="21" y="161"/>
                    <a:pt x="23" y="163"/>
                    <a:pt x="26" y="163"/>
                  </a:cubicBezTo>
                  <a:cubicBezTo>
                    <a:pt x="99" y="163"/>
                    <a:pt x="126" y="182"/>
                    <a:pt x="126" y="182"/>
                  </a:cubicBezTo>
                  <a:cubicBezTo>
                    <a:pt x="127" y="182"/>
                    <a:pt x="127" y="183"/>
                    <a:pt x="127" y="183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183"/>
                    <a:pt x="128" y="183"/>
                    <a:pt x="129" y="183"/>
                  </a:cubicBezTo>
                  <a:cubicBezTo>
                    <a:pt x="129" y="183"/>
                    <a:pt x="129" y="183"/>
                    <a:pt x="129" y="183"/>
                  </a:cubicBezTo>
                  <a:cubicBezTo>
                    <a:pt x="129" y="183"/>
                    <a:pt x="129" y="183"/>
                    <a:pt x="129" y="183"/>
                  </a:cubicBezTo>
                  <a:cubicBezTo>
                    <a:pt x="129" y="183"/>
                    <a:pt x="129" y="183"/>
                    <a:pt x="129" y="183"/>
                  </a:cubicBezTo>
                  <a:cubicBezTo>
                    <a:pt x="129" y="183"/>
                    <a:pt x="130" y="183"/>
                    <a:pt x="131" y="183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31" y="182"/>
                    <a:pt x="131" y="182"/>
                  </a:cubicBezTo>
                  <a:cubicBezTo>
                    <a:pt x="131" y="182"/>
                    <a:pt x="159" y="163"/>
                    <a:pt x="232" y="163"/>
                  </a:cubicBezTo>
                  <a:cubicBezTo>
                    <a:pt x="234" y="163"/>
                    <a:pt x="236" y="161"/>
                    <a:pt x="236" y="159"/>
                  </a:cubicBezTo>
                  <a:cubicBezTo>
                    <a:pt x="236" y="26"/>
                    <a:pt x="236" y="26"/>
                    <a:pt x="236" y="26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249" y="26"/>
                    <a:pt x="249" y="26"/>
                    <a:pt x="249" y="26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171" y="179"/>
                    <a:pt x="171" y="179"/>
                    <a:pt x="171" y="179"/>
                  </a:cubicBezTo>
                  <a:cubicBezTo>
                    <a:pt x="168" y="179"/>
                    <a:pt x="167" y="180"/>
                    <a:pt x="167" y="183"/>
                  </a:cubicBezTo>
                  <a:cubicBezTo>
                    <a:pt x="167" y="185"/>
                    <a:pt x="168" y="187"/>
                    <a:pt x="171" y="187"/>
                  </a:cubicBezTo>
                  <a:cubicBezTo>
                    <a:pt x="253" y="187"/>
                    <a:pt x="253" y="187"/>
                    <a:pt x="253" y="187"/>
                  </a:cubicBezTo>
                  <a:cubicBezTo>
                    <a:pt x="256" y="187"/>
                    <a:pt x="258" y="185"/>
                    <a:pt x="258" y="183"/>
                  </a:cubicBezTo>
                  <a:cubicBezTo>
                    <a:pt x="258" y="21"/>
                    <a:pt x="258" y="21"/>
                    <a:pt x="258" y="21"/>
                  </a:cubicBezTo>
                  <a:cubicBezTo>
                    <a:pt x="258" y="19"/>
                    <a:pt x="256" y="18"/>
                    <a:pt x="253" y="18"/>
                  </a:cubicBezTo>
                  <a:close/>
                  <a:moveTo>
                    <a:pt x="30" y="9"/>
                  </a:moveTo>
                  <a:cubicBezTo>
                    <a:pt x="90" y="9"/>
                    <a:pt x="118" y="23"/>
                    <a:pt x="124" y="27"/>
                  </a:cubicBezTo>
                  <a:cubicBezTo>
                    <a:pt x="124" y="171"/>
                    <a:pt x="124" y="171"/>
                    <a:pt x="124" y="171"/>
                  </a:cubicBezTo>
                  <a:cubicBezTo>
                    <a:pt x="112" y="166"/>
                    <a:pt x="84" y="156"/>
                    <a:pt x="30" y="155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lose/>
                  <a:moveTo>
                    <a:pt x="228" y="155"/>
                  </a:moveTo>
                  <a:cubicBezTo>
                    <a:pt x="174" y="156"/>
                    <a:pt x="145" y="166"/>
                    <a:pt x="133" y="171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40" y="23"/>
                    <a:pt x="168" y="9"/>
                    <a:pt x="228" y="9"/>
                  </a:cubicBezTo>
                  <a:cubicBezTo>
                    <a:pt x="228" y="155"/>
                    <a:pt x="228" y="155"/>
                    <a:pt x="228" y="155"/>
                  </a:cubicBezTo>
                  <a:cubicBezTo>
                    <a:pt x="228" y="155"/>
                    <a:pt x="228" y="155"/>
                    <a:pt x="228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C9DF2F04-A699-4D52-919C-2EE08F702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5" y="2804"/>
              <a:ext cx="285" cy="206"/>
            </a:xfrm>
            <a:custGeom>
              <a:avLst/>
              <a:gdLst>
                <a:gd name="T0" fmla="*/ 253 w 258"/>
                <a:gd name="T1" fmla="*/ 18 h 187"/>
                <a:gd name="T2" fmla="*/ 237 w 258"/>
                <a:gd name="T3" fmla="*/ 18 h 187"/>
                <a:gd name="T4" fmla="*/ 236 w 258"/>
                <a:gd name="T5" fmla="*/ 18 h 187"/>
                <a:gd name="T6" fmla="*/ 236 w 258"/>
                <a:gd name="T7" fmla="*/ 4 h 187"/>
                <a:gd name="T8" fmla="*/ 232 w 258"/>
                <a:gd name="T9" fmla="*/ 0 h 187"/>
                <a:gd name="T10" fmla="*/ 129 w 258"/>
                <a:gd name="T11" fmla="*/ 19 h 187"/>
                <a:gd name="T12" fmla="*/ 26 w 258"/>
                <a:gd name="T13" fmla="*/ 0 h 187"/>
                <a:gd name="T14" fmla="*/ 21 w 258"/>
                <a:gd name="T15" fmla="*/ 4 h 187"/>
                <a:gd name="T16" fmla="*/ 21 w 258"/>
                <a:gd name="T17" fmla="*/ 18 h 187"/>
                <a:gd name="T18" fmla="*/ 21 w 258"/>
                <a:gd name="T19" fmla="*/ 18 h 187"/>
                <a:gd name="T20" fmla="*/ 4 w 258"/>
                <a:gd name="T21" fmla="*/ 18 h 187"/>
                <a:gd name="T22" fmla="*/ 0 w 258"/>
                <a:gd name="T23" fmla="*/ 21 h 187"/>
                <a:gd name="T24" fmla="*/ 0 w 258"/>
                <a:gd name="T25" fmla="*/ 183 h 187"/>
                <a:gd name="T26" fmla="*/ 4 w 258"/>
                <a:gd name="T27" fmla="*/ 187 h 187"/>
                <a:gd name="T28" fmla="*/ 78 w 258"/>
                <a:gd name="T29" fmla="*/ 187 h 187"/>
                <a:gd name="T30" fmla="*/ 83 w 258"/>
                <a:gd name="T31" fmla="*/ 183 h 187"/>
                <a:gd name="T32" fmla="*/ 78 w 258"/>
                <a:gd name="T33" fmla="*/ 179 h 187"/>
                <a:gd name="T34" fmla="*/ 8 w 258"/>
                <a:gd name="T35" fmla="*/ 179 h 187"/>
                <a:gd name="T36" fmla="*/ 8 w 258"/>
                <a:gd name="T37" fmla="*/ 26 h 187"/>
                <a:gd name="T38" fmla="*/ 21 w 258"/>
                <a:gd name="T39" fmla="*/ 26 h 187"/>
                <a:gd name="T40" fmla="*/ 21 w 258"/>
                <a:gd name="T41" fmla="*/ 26 h 187"/>
                <a:gd name="T42" fmla="*/ 21 w 258"/>
                <a:gd name="T43" fmla="*/ 159 h 187"/>
                <a:gd name="T44" fmla="*/ 26 w 258"/>
                <a:gd name="T45" fmla="*/ 163 h 187"/>
                <a:gd name="T46" fmla="*/ 126 w 258"/>
                <a:gd name="T47" fmla="*/ 182 h 187"/>
                <a:gd name="T48" fmla="*/ 127 w 258"/>
                <a:gd name="T49" fmla="*/ 183 h 187"/>
                <a:gd name="T50" fmla="*/ 127 w 258"/>
                <a:gd name="T51" fmla="*/ 183 h 187"/>
                <a:gd name="T52" fmla="*/ 128 w 258"/>
                <a:gd name="T53" fmla="*/ 183 h 187"/>
                <a:gd name="T54" fmla="*/ 129 w 258"/>
                <a:gd name="T55" fmla="*/ 183 h 187"/>
                <a:gd name="T56" fmla="*/ 129 w 258"/>
                <a:gd name="T57" fmla="*/ 183 h 187"/>
                <a:gd name="T58" fmla="*/ 129 w 258"/>
                <a:gd name="T59" fmla="*/ 183 h 187"/>
                <a:gd name="T60" fmla="*/ 129 w 258"/>
                <a:gd name="T61" fmla="*/ 183 h 187"/>
                <a:gd name="T62" fmla="*/ 131 w 258"/>
                <a:gd name="T63" fmla="*/ 183 h 187"/>
                <a:gd name="T64" fmla="*/ 131 w 258"/>
                <a:gd name="T65" fmla="*/ 183 h 187"/>
                <a:gd name="T66" fmla="*/ 131 w 258"/>
                <a:gd name="T67" fmla="*/ 183 h 187"/>
                <a:gd name="T68" fmla="*/ 131 w 258"/>
                <a:gd name="T69" fmla="*/ 182 h 187"/>
                <a:gd name="T70" fmla="*/ 232 w 258"/>
                <a:gd name="T71" fmla="*/ 163 h 187"/>
                <a:gd name="T72" fmla="*/ 236 w 258"/>
                <a:gd name="T73" fmla="*/ 159 h 187"/>
                <a:gd name="T74" fmla="*/ 236 w 258"/>
                <a:gd name="T75" fmla="*/ 26 h 187"/>
                <a:gd name="T76" fmla="*/ 237 w 258"/>
                <a:gd name="T77" fmla="*/ 26 h 187"/>
                <a:gd name="T78" fmla="*/ 249 w 258"/>
                <a:gd name="T79" fmla="*/ 26 h 187"/>
                <a:gd name="T80" fmla="*/ 249 w 258"/>
                <a:gd name="T81" fmla="*/ 179 h 187"/>
                <a:gd name="T82" fmla="*/ 171 w 258"/>
                <a:gd name="T83" fmla="*/ 179 h 187"/>
                <a:gd name="T84" fmla="*/ 167 w 258"/>
                <a:gd name="T85" fmla="*/ 183 h 187"/>
                <a:gd name="T86" fmla="*/ 171 w 258"/>
                <a:gd name="T87" fmla="*/ 187 h 187"/>
                <a:gd name="T88" fmla="*/ 253 w 258"/>
                <a:gd name="T89" fmla="*/ 187 h 187"/>
                <a:gd name="T90" fmla="*/ 258 w 258"/>
                <a:gd name="T91" fmla="*/ 183 h 187"/>
                <a:gd name="T92" fmla="*/ 258 w 258"/>
                <a:gd name="T93" fmla="*/ 21 h 187"/>
                <a:gd name="T94" fmla="*/ 253 w 258"/>
                <a:gd name="T95" fmla="*/ 18 h 187"/>
                <a:gd name="T96" fmla="*/ 30 w 258"/>
                <a:gd name="T97" fmla="*/ 9 h 187"/>
                <a:gd name="T98" fmla="*/ 124 w 258"/>
                <a:gd name="T99" fmla="*/ 27 h 187"/>
                <a:gd name="T100" fmla="*/ 124 w 258"/>
                <a:gd name="T101" fmla="*/ 171 h 187"/>
                <a:gd name="T102" fmla="*/ 30 w 258"/>
                <a:gd name="T103" fmla="*/ 155 h 187"/>
                <a:gd name="T104" fmla="*/ 30 w 258"/>
                <a:gd name="T105" fmla="*/ 9 h 187"/>
                <a:gd name="T106" fmla="*/ 30 w 258"/>
                <a:gd name="T107" fmla="*/ 9 h 187"/>
                <a:gd name="T108" fmla="*/ 228 w 258"/>
                <a:gd name="T109" fmla="*/ 155 h 187"/>
                <a:gd name="T110" fmla="*/ 133 w 258"/>
                <a:gd name="T111" fmla="*/ 171 h 187"/>
                <a:gd name="T112" fmla="*/ 133 w 258"/>
                <a:gd name="T113" fmla="*/ 27 h 187"/>
                <a:gd name="T114" fmla="*/ 228 w 258"/>
                <a:gd name="T115" fmla="*/ 9 h 187"/>
                <a:gd name="T116" fmla="*/ 228 w 258"/>
                <a:gd name="T117" fmla="*/ 155 h 187"/>
                <a:gd name="T118" fmla="*/ 228 w 258"/>
                <a:gd name="T119" fmla="*/ 15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187">
                  <a:moveTo>
                    <a:pt x="253" y="18"/>
                  </a:moveTo>
                  <a:cubicBezTo>
                    <a:pt x="237" y="18"/>
                    <a:pt x="237" y="18"/>
                    <a:pt x="237" y="18"/>
                  </a:cubicBezTo>
                  <a:cubicBezTo>
                    <a:pt x="237" y="18"/>
                    <a:pt x="237" y="18"/>
                    <a:pt x="236" y="18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6" y="2"/>
                    <a:pt x="234" y="0"/>
                    <a:pt x="232" y="0"/>
                  </a:cubicBezTo>
                  <a:cubicBezTo>
                    <a:pt x="168" y="0"/>
                    <a:pt x="137" y="15"/>
                    <a:pt x="129" y="19"/>
                  </a:cubicBezTo>
                  <a:cubicBezTo>
                    <a:pt x="121" y="15"/>
                    <a:pt x="90" y="0"/>
                    <a:pt x="26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0" y="19"/>
                    <a:pt x="0" y="21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5"/>
                    <a:pt x="2" y="187"/>
                    <a:pt x="4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80" y="187"/>
                    <a:pt x="83" y="185"/>
                    <a:pt x="83" y="183"/>
                  </a:cubicBezTo>
                  <a:cubicBezTo>
                    <a:pt x="83" y="180"/>
                    <a:pt x="80" y="179"/>
                    <a:pt x="78" y="179"/>
                  </a:cubicBezTo>
                  <a:cubicBezTo>
                    <a:pt x="8" y="179"/>
                    <a:pt x="8" y="179"/>
                    <a:pt x="8" y="179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159"/>
                    <a:pt x="21" y="159"/>
                    <a:pt x="21" y="159"/>
                  </a:cubicBezTo>
                  <a:cubicBezTo>
                    <a:pt x="21" y="161"/>
                    <a:pt x="23" y="163"/>
                    <a:pt x="26" y="163"/>
                  </a:cubicBezTo>
                  <a:cubicBezTo>
                    <a:pt x="99" y="163"/>
                    <a:pt x="126" y="182"/>
                    <a:pt x="126" y="182"/>
                  </a:cubicBezTo>
                  <a:cubicBezTo>
                    <a:pt x="127" y="182"/>
                    <a:pt x="127" y="183"/>
                    <a:pt x="127" y="183"/>
                  </a:cubicBezTo>
                  <a:cubicBezTo>
                    <a:pt x="127" y="183"/>
                    <a:pt x="127" y="183"/>
                    <a:pt x="127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183"/>
                    <a:pt x="128" y="183"/>
                    <a:pt x="129" y="183"/>
                  </a:cubicBezTo>
                  <a:cubicBezTo>
                    <a:pt x="129" y="183"/>
                    <a:pt x="129" y="183"/>
                    <a:pt x="129" y="183"/>
                  </a:cubicBezTo>
                  <a:cubicBezTo>
                    <a:pt x="129" y="183"/>
                    <a:pt x="129" y="183"/>
                    <a:pt x="129" y="183"/>
                  </a:cubicBezTo>
                  <a:cubicBezTo>
                    <a:pt x="129" y="183"/>
                    <a:pt x="129" y="183"/>
                    <a:pt x="129" y="183"/>
                  </a:cubicBezTo>
                  <a:cubicBezTo>
                    <a:pt x="129" y="183"/>
                    <a:pt x="130" y="183"/>
                    <a:pt x="131" y="183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31" y="182"/>
                    <a:pt x="131" y="182"/>
                  </a:cubicBezTo>
                  <a:cubicBezTo>
                    <a:pt x="131" y="182"/>
                    <a:pt x="159" y="163"/>
                    <a:pt x="232" y="163"/>
                  </a:cubicBezTo>
                  <a:cubicBezTo>
                    <a:pt x="234" y="163"/>
                    <a:pt x="236" y="161"/>
                    <a:pt x="236" y="159"/>
                  </a:cubicBezTo>
                  <a:cubicBezTo>
                    <a:pt x="236" y="26"/>
                    <a:pt x="236" y="26"/>
                    <a:pt x="236" y="26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249" y="26"/>
                    <a:pt x="249" y="26"/>
                    <a:pt x="249" y="26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171" y="179"/>
                    <a:pt x="171" y="179"/>
                    <a:pt x="171" y="179"/>
                  </a:cubicBezTo>
                  <a:cubicBezTo>
                    <a:pt x="168" y="179"/>
                    <a:pt x="167" y="180"/>
                    <a:pt x="167" y="183"/>
                  </a:cubicBezTo>
                  <a:cubicBezTo>
                    <a:pt x="167" y="185"/>
                    <a:pt x="168" y="187"/>
                    <a:pt x="171" y="187"/>
                  </a:cubicBezTo>
                  <a:cubicBezTo>
                    <a:pt x="253" y="187"/>
                    <a:pt x="253" y="187"/>
                    <a:pt x="253" y="187"/>
                  </a:cubicBezTo>
                  <a:cubicBezTo>
                    <a:pt x="256" y="187"/>
                    <a:pt x="258" y="185"/>
                    <a:pt x="258" y="183"/>
                  </a:cubicBezTo>
                  <a:cubicBezTo>
                    <a:pt x="258" y="21"/>
                    <a:pt x="258" y="21"/>
                    <a:pt x="258" y="21"/>
                  </a:cubicBezTo>
                  <a:cubicBezTo>
                    <a:pt x="258" y="19"/>
                    <a:pt x="256" y="18"/>
                    <a:pt x="253" y="18"/>
                  </a:cubicBezTo>
                  <a:close/>
                  <a:moveTo>
                    <a:pt x="30" y="9"/>
                  </a:moveTo>
                  <a:cubicBezTo>
                    <a:pt x="90" y="9"/>
                    <a:pt x="118" y="23"/>
                    <a:pt x="124" y="27"/>
                  </a:cubicBezTo>
                  <a:cubicBezTo>
                    <a:pt x="124" y="171"/>
                    <a:pt x="124" y="171"/>
                    <a:pt x="124" y="171"/>
                  </a:cubicBezTo>
                  <a:cubicBezTo>
                    <a:pt x="112" y="166"/>
                    <a:pt x="84" y="156"/>
                    <a:pt x="30" y="155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lose/>
                  <a:moveTo>
                    <a:pt x="228" y="155"/>
                  </a:moveTo>
                  <a:cubicBezTo>
                    <a:pt x="174" y="156"/>
                    <a:pt x="145" y="166"/>
                    <a:pt x="133" y="171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40" y="23"/>
                    <a:pt x="168" y="9"/>
                    <a:pt x="228" y="9"/>
                  </a:cubicBezTo>
                  <a:cubicBezTo>
                    <a:pt x="228" y="155"/>
                    <a:pt x="228" y="155"/>
                    <a:pt x="228" y="155"/>
                  </a:cubicBezTo>
                  <a:cubicBezTo>
                    <a:pt x="228" y="155"/>
                    <a:pt x="228" y="155"/>
                    <a:pt x="228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7801DD2C-5AAB-4BAE-9C91-18A492211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2844"/>
              <a:ext cx="69" cy="19"/>
            </a:xfrm>
            <a:custGeom>
              <a:avLst/>
              <a:gdLst>
                <a:gd name="T0" fmla="*/ 4 w 62"/>
                <a:gd name="T1" fmla="*/ 9 h 18"/>
                <a:gd name="T2" fmla="*/ 57 w 62"/>
                <a:gd name="T3" fmla="*/ 17 h 18"/>
                <a:gd name="T4" fmla="*/ 58 w 62"/>
                <a:gd name="T5" fmla="*/ 18 h 18"/>
                <a:gd name="T6" fmla="*/ 62 w 62"/>
                <a:gd name="T7" fmla="*/ 15 h 18"/>
                <a:gd name="T8" fmla="*/ 59 w 62"/>
                <a:gd name="T9" fmla="*/ 10 h 18"/>
                <a:gd name="T10" fmla="*/ 5 w 62"/>
                <a:gd name="T11" fmla="*/ 1 h 18"/>
                <a:gd name="T12" fmla="*/ 0 w 62"/>
                <a:gd name="T13" fmla="*/ 4 h 18"/>
                <a:gd name="T14" fmla="*/ 4 w 62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8">
                  <a:moveTo>
                    <a:pt x="4" y="9"/>
                  </a:moveTo>
                  <a:cubicBezTo>
                    <a:pt x="24" y="10"/>
                    <a:pt x="41" y="13"/>
                    <a:pt x="57" y="17"/>
                  </a:cubicBezTo>
                  <a:cubicBezTo>
                    <a:pt x="57" y="18"/>
                    <a:pt x="58" y="18"/>
                    <a:pt x="58" y="18"/>
                  </a:cubicBezTo>
                  <a:cubicBezTo>
                    <a:pt x="60" y="18"/>
                    <a:pt x="61" y="16"/>
                    <a:pt x="62" y="15"/>
                  </a:cubicBezTo>
                  <a:cubicBezTo>
                    <a:pt x="62" y="13"/>
                    <a:pt x="61" y="10"/>
                    <a:pt x="59" y="10"/>
                  </a:cubicBezTo>
                  <a:cubicBezTo>
                    <a:pt x="44" y="5"/>
                    <a:pt x="25" y="1"/>
                    <a:pt x="5" y="1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3D293390-B926-49D4-BB33-9DAA7F985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2873"/>
              <a:ext cx="69" cy="19"/>
            </a:xfrm>
            <a:custGeom>
              <a:avLst/>
              <a:gdLst>
                <a:gd name="T0" fmla="*/ 59 w 62"/>
                <a:gd name="T1" fmla="*/ 9 h 17"/>
                <a:gd name="T2" fmla="*/ 5 w 62"/>
                <a:gd name="T3" fmla="*/ 0 h 17"/>
                <a:gd name="T4" fmla="*/ 0 w 62"/>
                <a:gd name="T5" fmla="*/ 4 h 17"/>
                <a:gd name="T6" fmla="*/ 4 w 62"/>
                <a:gd name="T7" fmla="*/ 8 h 17"/>
                <a:gd name="T8" fmla="*/ 57 w 62"/>
                <a:gd name="T9" fmla="*/ 17 h 17"/>
                <a:gd name="T10" fmla="*/ 58 w 62"/>
                <a:gd name="T11" fmla="*/ 17 h 17"/>
                <a:gd name="T12" fmla="*/ 62 w 62"/>
                <a:gd name="T13" fmla="*/ 14 h 17"/>
                <a:gd name="T14" fmla="*/ 59 w 62"/>
                <a:gd name="T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7">
                  <a:moveTo>
                    <a:pt x="59" y="9"/>
                  </a:moveTo>
                  <a:cubicBezTo>
                    <a:pt x="44" y="4"/>
                    <a:pt x="25" y="1"/>
                    <a:pt x="5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10"/>
                    <a:pt x="41" y="13"/>
                    <a:pt x="57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0" y="17"/>
                    <a:pt x="61" y="17"/>
                    <a:pt x="62" y="14"/>
                  </a:cubicBezTo>
                  <a:cubicBezTo>
                    <a:pt x="62" y="12"/>
                    <a:pt x="61" y="10"/>
                    <a:pt x="5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D8BAF1C2-B92E-4627-A5C5-E1AD7B971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2902"/>
              <a:ext cx="69" cy="20"/>
            </a:xfrm>
            <a:custGeom>
              <a:avLst/>
              <a:gdLst>
                <a:gd name="T0" fmla="*/ 59 w 62"/>
                <a:gd name="T1" fmla="*/ 10 h 18"/>
                <a:gd name="T2" fmla="*/ 5 w 62"/>
                <a:gd name="T3" fmla="*/ 1 h 18"/>
                <a:gd name="T4" fmla="*/ 0 w 62"/>
                <a:gd name="T5" fmla="*/ 5 h 18"/>
                <a:gd name="T6" fmla="*/ 4 w 62"/>
                <a:gd name="T7" fmla="*/ 9 h 18"/>
                <a:gd name="T8" fmla="*/ 57 w 62"/>
                <a:gd name="T9" fmla="*/ 17 h 18"/>
                <a:gd name="T10" fmla="*/ 58 w 62"/>
                <a:gd name="T11" fmla="*/ 18 h 18"/>
                <a:gd name="T12" fmla="*/ 62 w 62"/>
                <a:gd name="T13" fmla="*/ 15 h 18"/>
                <a:gd name="T14" fmla="*/ 59 w 62"/>
                <a:gd name="T1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8">
                  <a:moveTo>
                    <a:pt x="59" y="10"/>
                  </a:moveTo>
                  <a:cubicBezTo>
                    <a:pt x="44" y="6"/>
                    <a:pt x="25" y="2"/>
                    <a:pt x="5" y="1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4" y="10"/>
                    <a:pt x="41" y="13"/>
                    <a:pt x="57" y="17"/>
                  </a:cubicBezTo>
                  <a:cubicBezTo>
                    <a:pt x="57" y="18"/>
                    <a:pt x="58" y="18"/>
                    <a:pt x="58" y="18"/>
                  </a:cubicBezTo>
                  <a:cubicBezTo>
                    <a:pt x="60" y="18"/>
                    <a:pt x="61" y="17"/>
                    <a:pt x="62" y="15"/>
                  </a:cubicBezTo>
                  <a:cubicBezTo>
                    <a:pt x="62" y="13"/>
                    <a:pt x="61" y="11"/>
                    <a:pt x="5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55CC28BC-7D2A-4727-866D-8D8DC7729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2932"/>
              <a:ext cx="69" cy="20"/>
            </a:xfrm>
            <a:custGeom>
              <a:avLst/>
              <a:gdLst>
                <a:gd name="T0" fmla="*/ 59 w 62"/>
                <a:gd name="T1" fmla="*/ 9 h 18"/>
                <a:gd name="T2" fmla="*/ 5 w 62"/>
                <a:gd name="T3" fmla="*/ 0 h 18"/>
                <a:gd name="T4" fmla="*/ 0 w 62"/>
                <a:gd name="T5" fmla="*/ 4 h 18"/>
                <a:gd name="T6" fmla="*/ 4 w 62"/>
                <a:gd name="T7" fmla="*/ 9 h 18"/>
                <a:gd name="T8" fmla="*/ 57 w 62"/>
                <a:gd name="T9" fmla="*/ 18 h 18"/>
                <a:gd name="T10" fmla="*/ 58 w 62"/>
                <a:gd name="T11" fmla="*/ 18 h 18"/>
                <a:gd name="T12" fmla="*/ 62 w 62"/>
                <a:gd name="T13" fmla="*/ 15 h 18"/>
                <a:gd name="T14" fmla="*/ 59 w 62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8">
                  <a:moveTo>
                    <a:pt x="59" y="9"/>
                  </a:moveTo>
                  <a:cubicBezTo>
                    <a:pt x="44" y="5"/>
                    <a:pt x="25" y="2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24" y="10"/>
                    <a:pt x="41" y="13"/>
                    <a:pt x="57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8"/>
                    <a:pt x="61" y="17"/>
                    <a:pt x="62" y="15"/>
                  </a:cubicBezTo>
                  <a:cubicBezTo>
                    <a:pt x="62" y="12"/>
                    <a:pt x="61" y="10"/>
                    <a:pt x="5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2D181B0A-EAD2-4783-AAB4-909A35983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844"/>
              <a:ext cx="69" cy="19"/>
            </a:xfrm>
            <a:custGeom>
              <a:avLst/>
              <a:gdLst>
                <a:gd name="T0" fmla="*/ 4 w 62"/>
                <a:gd name="T1" fmla="*/ 18 h 18"/>
                <a:gd name="T2" fmla="*/ 6 w 62"/>
                <a:gd name="T3" fmla="*/ 17 h 18"/>
                <a:gd name="T4" fmla="*/ 58 w 62"/>
                <a:gd name="T5" fmla="*/ 9 h 18"/>
                <a:gd name="T6" fmla="*/ 62 w 62"/>
                <a:gd name="T7" fmla="*/ 4 h 18"/>
                <a:gd name="T8" fmla="*/ 58 w 62"/>
                <a:gd name="T9" fmla="*/ 1 h 18"/>
                <a:gd name="T10" fmla="*/ 3 w 62"/>
                <a:gd name="T11" fmla="*/ 10 h 18"/>
                <a:gd name="T12" fmla="*/ 1 w 62"/>
                <a:gd name="T13" fmla="*/ 15 h 18"/>
                <a:gd name="T14" fmla="*/ 4 w 6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8">
                  <a:moveTo>
                    <a:pt x="4" y="18"/>
                  </a:moveTo>
                  <a:cubicBezTo>
                    <a:pt x="5" y="18"/>
                    <a:pt x="5" y="18"/>
                    <a:pt x="6" y="17"/>
                  </a:cubicBezTo>
                  <a:cubicBezTo>
                    <a:pt x="20" y="13"/>
                    <a:pt x="38" y="10"/>
                    <a:pt x="58" y="9"/>
                  </a:cubicBezTo>
                  <a:cubicBezTo>
                    <a:pt x="61" y="8"/>
                    <a:pt x="62" y="7"/>
                    <a:pt x="62" y="4"/>
                  </a:cubicBezTo>
                  <a:cubicBezTo>
                    <a:pt x="61" y="2"/>
                    <a:pt x="60" y="0"/>
                    <a:pt x="58" y="1"/>
                  </a:cubicBezTo>
                  <a:cubicBezTo>
                    <a:pt x="37" y="1"/>
                    <a:pt x="19" y="5"/>
                    <a:pt x="3" y="10"/>
                  </a:cubicBezTo>
                  <a:cubicBezTo>
                    <a:pt x="1" y="10"/>
                    <a:pt x="0" y="13"/>
                    <a:pt x="1" y="15"/>
                  </a:cubicBezTo>
                  <a:cubicBezTo>
                    <a:pt x="1" y="16"/>
                    <a:pt x="3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E15BDBC6-F518-4906-BB59-ED2A2AF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873"/>
              <a:ext cx="69" cy="19"/>
            </a:xfrm>
            <a:custGeom>
              <a:avLst/>
              <a:gdLst>
                <a:gd name="T0" fmla="*/ 4 w 62"/>
                <a:gd name="T1" fmla="*/ 17 h 17"/>
                <a:gd name="T2" fmla="*/ 6 w 62"/>
                <a:gd name="T3" fmla="*/ 17 h 17"/>
                <a:gd name="T4" fmla="*/ 58 w 62"/>
                <a:gd name="T5" fmla="*/ 8 h 17"/>
                <a:gd name="T6" fmla="*/ 62 w 62"/>
                <a:gd name="T7" fmla="*/ 4 h 17"/>
                <a:gd name="T8" fmla="*/ 58 w 62"/>
                <a:gd name="T9" fmla="*/ 0 h 17"/>
                <a:gd name="T10" fmla="*/ 3 w 62"/>
                <a:gd name="T11" fmla="*/ 9 h 17"/>
                <a:gd name="T12" fmla="*/ 1 w 62"/>
                <a:gd name="T13" fmla="*/ 14 h 17"/>
                <a:gd name="T14" fmla="*/ 4 w 6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7">
                  <a:moveTo>
                    <a:pt x="4" y="17"/>
                  </a:moveTo>
                  <a:cubicBezTo>
                    <a:pt x="5" y="17"/>
                    <a:pt x="5" y="17"/>
                    <a:pt x="6" y="17"/>
                  </a:cubicBezTo>
                  <a:cubicBezTo>
                    <a:pt x="20" y="13"/>
                    <a:pt x="38" y="10"/>
                    <a:pt x="58" y="8"/>
                  </a:cubicBezTo>
                  <a:cubicBezTo>
                    <a:pt x="61" y="8"/>
                    <a:pt x="62" y="6"/>
                    <a:pt x="62" y="4"/>
                  </a:cubicBezTo>
                  <a:cubicBezTo>
                    <a:pt x="61" y="1"/>
                    <a:pt x="60" y="0"/>
                    <a:pt x="58" y="0"/>
                  </a:cubicBezTo>
                  <a:cubicBezTo>
                    <a:pt x="37" y="1"/>
                    <a:pt x="19" y="4"/>
                    <a:pt x="3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7"/>
                    <a:pt x="3" y="17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71BA2647-8CD6-4F61-87F8-3321F14F2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902"/>
              <a:ext cx="69" cy="20"/>
            </a:xfrm>
            <a:custGeom>
              <a:avLst/>
              <a:gdLst>
                <a:gd name="T0" fmla="*/ 4 w 62"/>
                <a:gd name="T1" fmla="*/ 18 h 18"/>
                <a:gd name="T2" fmla="*/ 6 w 62"/>
                <a:gd name="T3" fmla="*/ 17 h 18"/>
                <a:gd name="T4" fmla="*/ 58 w 62"/>
                <a:gd name="T5" fmla="*/ 9 h 18"/>
                <a:gd name="T6" fmla="*/ 62 w 62"/>
                <a:gd name="T7" fmla="*/ 5 h 18"/>
                <a:gd name="T8" fmla="*/ 58 w 62"/>
                <a:gd name="T9" fmla="*/ 1 h 18"/>
                <a:gd name="T10" fmla="*/ 3 w 62"/>
                <a:gd name="T11" fmla="*/ 10 h 18"/>
                <a:gd name="T12" fmla="*/ 1 w 62"/>
                <a:gd name="T13" fmla="*/ 15 h 18"/>
                <a:gd name="T14" fmla="*/ 4 w 6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8">
                  <a:moveTo>
                    <a:pt x="4" y="18"/>
                  </a:moveTo>
                  <a:cubicBezTo>
                    <a:pt x="5" y="18"/>
                    <a:pt x="5" y="18"/>
                    <a:pt x="6" y="17"/>
                  </a:cubicBezTo>
                  <a:cubicBezTo>
                    <a:pt x="20" y="13"/>
                    <a:pt x="38" y="10"/>
                    <a:pt x="58" y="9"/>
                  </a:cubicBezTo>
                  <a:cubicBezTo>
                    <a:pt x="61" y="9"/>
                    <a:pt x="62" y="7"/>
                    <a:pt x="62" y="5"/>
                  </a:cubicBezTo>
                  <a:cubicBezTo>
                    <a:pt x="61" y="3"/>
                    <a:pt x="60" y="0"/>
                    <a:pt x="58" y="1"/>
                  </a:cubicBezTo>
                  <a:cubicBezTo>
                    <a:pt x="37" y="2"/>
                    <a:pt x="19" y="6"/>
                    <a:pt x="3" y="10"/>
                  </a:cubicBezTo>
                  <a:cubicBezTo>
                    <a:pt x="1" y="11"/>
                    <a:pt x="0" y="13"/>
                    <a:pt x="1" y="15"/>
                  </a:cubicBezTo>
                  <a:cubicBezTo>
                    <a:pt x="1" y="17"/>
                    <a:pt x="3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8BFC9E74-B3B4-40CB-8A88-3694A6149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932"/>
              <a:ext cx="69" cy="20"/>
            </a:xfrm>
            <a:custGeom>
              <a:avLst/>
              <a:gdLst>
                <a:gd name="T0" fmla="*/ 58 w 62"/>
                <a:gd name="T1" fmla="*/ 0 h 18"/>
                <a:gd name="T2" fmla="*/ 3 w 62"/>
                <a:gd name="T3" fmla="*/ 9 h 18"/>
                <a:gd name="T4" fmla="*/ 1 w 62"/>
                <a:gd name="T5" fmla="*/ 15 h 18"/>
                <a:gd name="T6" fmla="*/ 4 w 62"/>
                <a:gd name="T7" fmla="*/ 18 h 18"/>
                <a:gd name="T8" fmla="*/ 6 w 62"/>
                <a:gd name="T9" fmla="*/ 18 h 18"/>
                <a:gd name="T10" fmla="*/ 58 w 62"/>
                <a:gd name="T11" fmla="*/ 9 h 18"/>
                <a:gd name="T12" fmla="*/ 62 w 62"/>
                <a:gd name="T13" fmla="*/ 4 h 18"/>
                <a:gd name="T14" fmla="*/ 58 w 62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8">
                  <a:moveTo>
                    <a:pt x="58" y="0"/>
                  </a:moveTo>
                  <a:cubicBezTo>
                    <a:pt x="37" y="2"/>
                    <a:pt x="19" y="5"/>
                    <a:pt x="3" y="9"/>
                  </a:cubicBezTo>
                  <a:cubicBezTo>
                    <a:pt x="1" y="10"/>
                    <a:pt x="0" y="12"/>
                    <a:pt x="1" y="15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20" y="13"/>
                    <a:pt x="38" y="10"/>
                    <a:pt x="58" y="9"/>
                  </a:cubicBezTo>
                  <a:cubicBezTo>
                    <a:pt x="61" y="9"/>
                    <a:pt x="62" y="6"/>
                    <a:pt x="62" y="4"/>
                  </a:cubicBezTo>
                  <a:cubicBezTo>
                    <a:pt x="61" y="2"/>
                    <a:pt x="60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B21E0DD4-A876-4792-9842-49E5C91C0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2977"/>
              <a:ext cx="355" cy="77"/>
            </a:xfrm>
            <a:custGeom>
              <a:avLst/>
              <a:gdLst>
                <a:gd name="T0" fmla="*/ 318 w 322"/>
                <a:gd name="T1" fmla="*/ 39 h 70"/>
                <a:gd name="T2" fmla="*/ 297 w 322"/>
                <a:gd name="T3" fmla="*/ 0 h 70"/>
                <a:gd name="T4" fmla="*/ 297 w 322"/>
                <a:gd name="T5" fmla="*/ 25 h 70"/>
                <a:gd name="T6" fmla="*/ 308 w 322"/>
                <a:gd name="T7" fmla="*/ 45 h 70"/>
                <a:gd name="T8" fmla="*/ 308 w 322"/>
                <a:gd name="T9" fmla="*/ 53 h 70"/>
                <a:gd name="T10" fmla="*/ 300 w 322"/>
                <a:gd name="T11" fmla="*/ 58 h 70"/>
                <a:gd name="T12" fmla="*/ 22 w 322"/>
                <a:gd name="T13" fmla="*/ 58 h 70"/>
                <a:gd name="T14" fmla="*/ 14 w 322"/>
                <a:gd name="T15" fmla="*/ 53 h 70"/>
                <a:gd name="T16" fmla="*/ 14 w 322"/>
                <a:gd name="T17" fmla="*/ 45 h 70"/>
                <a:gd name="T18" fmla="*/ 23 w 322"/>
                <a:gd name="T19" fmla="*/ 28 h 70"/>
                <a:gd name="T20" fmla="*/ 23 w 322"/>
                <a:gd name="T21" fmla="*/ 26 h 70"/>
                <a:gd name="T22" fmla="*/ 23 w 322"/>
                <a:gd name="T23" fmla="*/ 3 h 70"/>
                <a:gd name="T24" fmla="*/ 4 w 322"/>
                <a:gd name="T25" fmla="*/ 39 h 70"/>
                <a:gd name="T26" fmla="*/ 4 w 322"/>
                <a:gd name="T27" fmla="*/ 60 h 70"/>
                <a:gd name="T28" fmla="*/ 22 w 322"/>
                <a:gd name="T29" fmla="*/ 70 h 70"/>
                <a:gd name="T30" fmla="*/ 300 w 322"/>
                <a:gd name="T31" fmla="*/ 70 h 70"/>
                <a:gd name="T32" fmla="*/ 318 w 322"/>
                <a:gd name="T33" fmla="*/ 60 h 70"/>
                <a:gd name="T34" fmla="*/ 318 w 322"/>
                <a:gd name="T35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2" h="70">
                  <a:moveTo>
                    <a:pt x="318" y="39"/>
                  </a:moveTo>
                  <a:cubicBezTo>
                    <a:pt x="297" y="0"/>
                    <a:pt x="297" y="0"/>
                    <a:pt x="297" y="0"/>
                  </a:cubicBezTo>
                  <a:cubicBezTo>
                    <a:pt x="297" y="25"/>
                    <a:pt x="297" y="25"/>
                    <a:pt x="297" y="25"/>
                  </a:cubicBezTo>
                  <a:cubicBezTo>
                    <a:pt x="308" y="45"/>
                    <a:pt x="308" y="45"/>
                    <a:pt x="308" y="45"/>
                  </a:cubicBezTo>
                  <a:cubicBezTo>
                    <a:pt x="309" y="47"/>
                    <a:pt x="309" y="51"/>
                    <a:pt x="308" y="53"/>
                  </a:cubicBezTo>
                  <a:cubicBezTo>
                    <a:pt x="306" y="56"/>
                    <a:pt x="303" y="58"/>
                    <a:pt x="300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9" y="58"/>
                    <a:pt x="16" y="56"/>
                    <a:pt x="14" y="53"/>
                  </a:cubicBezTo>
                  <a:cubicBezTo>
                    <a:pt x="13" y="51"/>
                    <a:pt x="13" y="47"/>
                    <a:pt x="14" y="4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7"/>
                    <a:pt x="23" y="26"/>
                    <a:pt x="23" y="2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45"/>
                    <a:pt x="0" y="53"/>
                    <a:pt x="4" y="60"/>
                  </a:cubicBezTo>
                  <a:cubicBezTo>
                    <a:pt x="8" y="66"/>
                    <a:pt x="14" y="70"/>
                    <a:pt x="22" y="70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308" y="70"/>
                    <a:pt x="314" y="66"/>
                    <a:pt x="318" y="60"/>
                  </a:cubicBezTo>
                  <a:cubicBezTo>
                    <a:pt x="322" y="53"/>
                    <a:pt x="322" y="45"/>
                    <a:pt x="31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6B77CC63-992F-43C6-AFFD-D49D34CBE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" y="2728"/>
              <a:ext cx="106" cy="75"/>
            </a:xfrm>
            <a:custGeom>
              <a:avLst/>
              <a:gdLst>
                <a:gd name="T0" fmla="*/ 12 w 96"/>
                <a:gd name="T1" fmla="*/ 68 h 68"/>
                <a:gd name="T2" fmla="*/ 40 w 96"/>
                <a:gd name="T3" fmla="*/ 16 h 68"/>
                <a:gd name="T4" fmla="*/ 48 w 96"/>
                <a:gd name="T5" fmla="*/ 12 h 68"/>
                <a:gd name="T6" fmla="*/ 56 w 96"/>
                <a:gd name="T7" fmla="*/ 16 h 68"/>
                <a:gd name="T8" fmla="*/ 84 w 96"/>
                <a:gd name="T9" fmla="*/ 68 h 68"/>
                <a:gd name="T10" fmla="*/ 96 w 96"/>
                <a:gd name="T11" fmla="*/ 65 h 68"/>
                <a:gd name="T12" fmla="*/ 66 w 96"/>
                <a:gd name="T13" fmla="*/ 11 h 68"/>
                <a:gd name="T14" fmla="*/ 48 w 96"/>
                <a:gd name="T15" fmla="*/ 0 h 68"/>
                <a:gd name="T16" fmla="*/ 30 w 96"/>
                <a:gd name="T17" fmla="*/ 11 h 68"/>
                <a:gd name="T18" fmla="*/ 0 w 96"/>
                <a:gd name="T19" fmla="*/ 66 h 68"/>
                <a:gd name="T20" fmla="*/ 12 w 96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68">
                  <a:moveTo>
                    <a:pt x="12" y="68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2" y="13"/>
                    <a:pt x="45" y="12"/>
                    <a:pt x="48" y="12"/>
                  </a:cubicBezTo>
                  <a:cubicBezTo>
                    <a:pt x="51" y="12"/>
                    <a:pt x="54" y="13"/>
                    <a:pt x="56" y="16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8" y="67"/>
                    <a:pt x="92" y="66"/>
                    <a:pt x="96" y="6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2" y="4"/>
                    <a:pt x="56" y="0"/>
                    <a:pt x="48" y="0"/>
                  </a:cubicBezTo>
                  <a:cubicBezTo>
                    <a:pt x="40" y="0"/>
                    <a:pt x="34" y="4"/>
                    <a:pt x="30" y="1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4" y="66"/>
                    <a:pt x="8" y="67"/>
                    <a:pt x="1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Groupe 80">
            <a:extLst>
              <a:ext uri="{FF2B5EF4-FFF2-40B4-BE49-F238E27FC236}">
                <a16:creationId xmlns:a16="http://schemas.microsoft.com/office/drawing/2014/main" id="{FAD8A499-7417-471F-82A9-EE266305DBE3}"/>
              </a:ext>
            </a:extLst>
          </p:cNvPr>
          <p:cNvGrpSpPr/>
          <p:nvPr/>
        </p:nvGrpSpPr>
        <p:grpSpPr>
          <a:xfrm>
            <a:off x="10799291" y="1799356"/>
            <a:ext cx="378028" cy="404043"/>
            <a:chOff x="450032" y="1523296"/>
            <a:chExt cx="378028" cy="404043"/>
          </a:xfrm>
        </p:grpSpPr>
        <p:sp>
          <p:nvSpPr>
            <p:cNvPr id="53" name="Freeform 61">
              <a:extLst>
                <a:ext uri="{FF2B5EF4-FFF2-40B4-BE49-F238E27FC236}">
                  <a16:creationId xmlns:a16="http://schemas.microsoft.com/office/drawing/2014/main" id="{F0D654FC-BDD2-4388-BEE1-B53CE88F3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32" y="1523296"/>
              <a:ext cx="378028" cy="404043"/>
            </a:xfrm>
            <a:custGeom>
              <a:avLst/>
              <a:gdLst>
                <a:gd name="T0" fmla="*/ 332 w 338"/>
                <a:gd name="T1" fmla="*/ 364 h 364"/>
                <a:gd name="T2" fmla="*/ 124 w 338"/>
                <a:gd name="T3" fmla="*/ 364 h 364"/>
                <a:gd name="T4" fmla="*/ 118 w 338"/>
                <a:gd name="T5" fmla="*/ 358 h 364"/>
                <a:gd name="T6" fmla="*/ 118 w 338"/>
                <a:gd name="T7" fmla="*/ 289 h 364"/>
                <a:gd name="T8" fmla="*/ 121 w 338"/>
                <a:gd name="T9" fmla="*/ 284 h 364"/>
                <a:gd name="T10" fmla="*/ 126 w 338"/>
                <a:gd name="T11" fmla="*/ 283 h 364"/>
                <a:gd name="T12" fmla="*/ 196 w 338"/>
                <a:gd name="T13" fmla="*/ 304 h 364"/>
                <a:gd name="T14" fmla="*/ 244 w 338"/>
                <a:gd name="T15" fmla="*/ 230 h 364"/>
                <a:gd name="T16" fmla="*/ 236 w 338"/>
                <a:gd name="T17" fmla="*/ 210 h 364"/>
                <a:gd name="T18" fmla="*/ 214 w 338"/>
                <a:gd name="T19" fmla="*/ 213 h 364"/>
                <a:gd name="T20" fmla="*/ 185 w 338"/>
                <a:gd name="T21" fmla="*/ 261 h 364"/>
                <a:gd name="T22" fmla="*/ 178 w 338"/>
                <a:gd name="T23" fmla="*/ 263 h 364"/>
                <a:gd name="T24" fmla="*/ 123 w 338"/>
                <a:gd name="T25" fmla="*/ 240 h 364"/>
                <a:gd name="T26" fmla="*/ 40 w 338"/>
                <a:gd name="T27" fmla="*/ 240 h 364"/>
                <a:gd name="T28" fmla="*/ 12 w 338"/>
                <a:gd name="T29" fmla="*/ 266 h 364"/>
                <a:gd name="T30" fmla="*/ 12 w 338"/>
                <a:gd name="T31" fmla="*/ 358 h 364"/>
                <a:gd name="T32" fmla="*/ 6 w 338"/>
                <a:gd name="T33" fmla="*/ 364 h 364"/>
                <a:gd name="T34" fmla="*/ 0 w 338"/>
                <a:gd name="T35" fmla="*/ 358 h 364"/>
                <a:gd name="T36" fmla="*/ 0 w 338"/>
                <a:gd name="T37" fmla="*/ 266 h 364"/>
                <a:gd name="T38" fmla="*/ 38 w 338"/>
                <a:gd name="T39" fmla="*/ 228 h 364"/>
                <a:gd name="T40" fmla="*/ 39 w 338"/>
                <a:gd name="T41" fmla="*/ 228 h 364"/>
                <a:gd name="T42" fmla="*/ 124 w 338"/>
                <a:gd name="T43" fmla="*/ 228 h 364"/>
                <a:gd name="T44" fmla="*/ 127 w 338"/>
                <a:gd name="T45" fmla="*/ 228 h 364"/>
                <a:gd name="T46" fmla="*/ 178 w 338"/>
                <a:gd name="T47" fmla="*/ 250 h 364"/>
                <a:gd name="T48" fmla="*/ 204 w 338"/>
                <a:gd name="T49" fmla="*/ 206 h 364"/>
                <a:gd name="T50" fmla="*/ 204 w 338"/>
                <a:gd name="T51" fmla="*/ 206 h 364"/>
                <a:gd name="T52" fmla="*/ 243 w 338"/>
                <a:gd name="T53" fmla="*/ 201 h 364"/>
                <a:gd name="T54" fmla="*/ 255 w 338"/>
                <a:gd name="T55" fmla="*/ 235 h 364"/>
                <a:gd name="T56" fmla="*/ 255 w 338"/>
                <a:gd name="T57" fmla="*/ 236 h 364"/>
                <a:gd name="T58" fmla="*/ 203 w 338"/>
                <a:gd name="T59" fmla="*/ 315 h 364"/>
                <a:gd name="T60" fmla="*/ 196 w 338"/>
                <a:gd name="T61" fmla="*/ 317 h 364"/>
                <a:gd name="T62" fmla="*/ 130 w 338"/>
                <a:gd name="T63" fmla="*/ 297 h 364"/>
                <a:gd name="T64" fmla="*/ 130 w 338"/>
                <a:gd name="T65" fmla="*/ 352 h 364"/>
                <a:gd name="T66" fmla="*/ 326 w 338"/>
                <a:gd name="T67" fmla="*/ 352 h 364"/>
                <a:gd name="T68" fmla="*/ 326 w 338"/>
                <a:gd name="T69" fmla="*/ 12 h 364"/>
                <a:gd name="T70" fmla="*/ 73 w 338"/>
                <a:gd name="T71" fmla="*/ 12 h 364"/>
                <a:gd name="T72" fmla="*/ 73 w 338"/>
                <a:gd name="T73" fmla="*/ 120 h 364"/>
                <a:gd name="T74" fmla="*/ 67 w 338"/>
                <a:gd name="T75" fmla="*/ 126 h 364"/>
                <a:gd name="T76" fmla="*/ 61 w 338"/>
                <a:gd name="T77" fmla="*/ 120 h 364"/>
                <a:gd name="T78" fmla="*/ 61 w 338"/>
                <a:gd name="T79" fmla="*/ 6 h 364"/>
                <a:gd name="T80" fmla="*/ 67 w 338"/>
                <a:gd name="T81" fmla="*/ 0 h 364"/>
                <a:gd name="T82" fmla="*/ 332 w 338"/>
                <a:gd name="T83" fmla="*/ 0 h 364"/>
                <a:gd name="T84" fmla="*/ 338 w 338"/>
                <a:gd name="T85" fmla="*/ 6 h 364"/>
                <a:gd name="T86" fmla="*/ 338 w 338"/>
                <a:gd name="T87" fmla="*/ 358 h 364"/>
                <a:gd name="T88" fmla="*/ 332 w 338"/>
                <a:gd name="T8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8" h="364">
                  <a:moveTo>
                    <a:pt x="332" y="364"/>
                  </a:moveTo>
                  <a:cubicBezTo>
                    <a:pt x="124" y="364"/>
                    <a:pt x="124" y="364"/>
                    <a:pt x="124" y="364"/>
                  </a:cubicBezTo>
                  <a:cubicBezTo>
                    <a:pt x="121" y="364"/>
                    <a:pt x="118" y="361"/>
                    <a:pt x="118" y="358"/>
                  </a:cubicBezTo>
                  <a:cubicBezTo>
                    <a:pt x="118" y="289"/>
                    <a:pt x="118" y="289"/>
                    <a:pt x="118" y="289"/>
                  </a:cubicBezTo>
                  <a:cubicBezTo>
                    <a:pt x="118" y="287"/>
                    <a:pt x="119" y="285"/>
                    <a:pt x="121" y="284"/>
                  </a:cubicBezTo>
                  <a:cubicBezTo>
                    <a:pt x="122" y="283"/>
                    <a:pt x="124" y="282"/>
                    <a:pt x="126" y="283"/>
                  </a:cubicBezTo>
                  <a:cubicBezTo>
                    <a:pt x="196" y="304"/>
                    <a:pt x="196" y="304"/>
                    <a:pt x="196" y="304"/>
                  </a:cubicBezTo>
                  <a:cubicBezTo>
                    <a:pt x="244" y="230"/>
                    <a:pt x="244" y="230"/>
                    <a:pt x="244" y="230"/>
                  </a:cubicBezTo>
                  <a:cubicBezTo>
                    <a:pt x="245" y="228"/>
                    <a:pt x="247" y="219"/>
                    <a:pt x="236" y="210"/>
                  </a:cubicBezTo>
                  <a:cubicBezTo>
                    <a:pt x="225" y="202"/>
                    <a:pt x="216" y="210"/>
                    <a:pt x="214" y="213"/>
                  </a:cubicBezTo>
                  <a:cubicBezTo>
                    <a:pt x="185" y="261"/>
                    <a:pt x="185" y="261"/>
                    <a:pt x="185" y="261"/>
                  </a:cubicBezTo>
                  <a:cubicBezTo>
                    <a:pt x="184" y="263"/>
                    <a:pt x="181" y="264"/>
                    <a:pt x="178" y="263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40" y="240"/>
                    <a:pt x="40" y="240"/>
                    <a:pt x="40" y="240"/>
                  </a:cubicBezTo>
                  <a:cubicBezTo>
                    <a:pt x="36" y="241"/>
                    <a:pt x="12" y="246"/>
                    <a:pt x="12" y="266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12" y="361"/>
                    <a:pt x="10" y="364"/>
                    <a:pt x="6" y="364"/>
                  </a:cubicBezTo>
                  <a:cubicBezTo>
                    <a:pt x="3" y="364"/>
                    <a:pt x="0" y="361"/>
                    <a:pt x="0" y="358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41"/>
                    <a:pt x="25" y="230"/>
                    <a:pt x="38" y="228"/>
                  </a:cubicBezTo>
                  <a:cubicBezTo>
                    <a:pt x="39" y="228"/>
                    <a:pt x="39" y="228"/>
                    <a:pt x="39" y="228"/>
                  </a:cubicBezTo>
                  <a:cubicBezTo>
                    <a:pt x="124" y="228"/>
                    <a:pt x="124" y="228"/>
                    <a:pt x="124" y="228"/>
                  </a:cubicBezTo>
                  <a:cubicBezTo>
                    <a:pt x="125" y="228"/>
                    <a:pt x="126" y="228"/>
                    <a:pt x="127" y="228"/>
                  </a:cubicBezTo>
                  <a:cubicBezTo>
                    <a:pt x="178" y="250"/>
                    <a:pt x="178" y="250"/>
                    <a:pt x="178" y="250"/>
                  </a:cubicBezTo>
                  <a:cubicBezTo>
                    <a:pt x="204" y="206"/>
                    <a:pt x="204" y="206"/>
                    <a:pt x="204" y="206"/>
                  </a:cubicBezTo>
                  <a:cubicBezTo>
                    <a:pt x="204" y="206"/>
                    <a:pt x="204" y="206"/>
                    <a:pt x="204" y="206"/>
                  </a:cubicBezTo>
                  <a:cubicBezTo>
                    <a:pt x="210" y="198"/>
                    <a:pt x="226" y="188"/>
                    <a:pt x="243" y="201"/>
                  </a:cubicBezTo>
                  <a:cubicBezTo>
                    <a:pt x="259" y="213"/>
                    <a:pt x="258" y="229"/>
                    <a:pt x="255" y="235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03" y="315"/>
                    <a:pt x="203" y="315"/>
                    <a:pt x="203" y="315"/>
                  </a:cubicBezTo>
                  <a:cubicBezTo>
                    <a:pt x="202" y="317"/>
                    <a:pt x="199" y="318"/>
                    <a:pt x="196" y="317"/>
                  </a:cubicBezTo>
                  <a:cubicBezTo>
                    <a:pt x="130" y="297"/>
                    <a:pt x="130" y="297"/>
                    <a:pt x="130" y="297"/>
                  </a:cubicBezTo>
                  <a:cubicBezTo>
                    <a:pt x="130" y="352"/>
                    <a:pt x="130" y="352"/>
                    <a:pt x="130" y="352"/>
                  </a:cubicBezTo>
                  <a:cubicBezTo>
                    <a:pt x="326" y="352"/>
                    <a:pt x="326" y="352"/>
                    <a:pt x="326" y="35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3"/>
                    <a:pt x="70" y="126"/>
                    <a:pt x="67" y="126"/>
                  </a:cubicBezTo>
                  <a:cubicBezTo>
                    <a:pt x="63" y="126"/>
                    <a:pt x="61" y="123"/>
                    <a:pt x="61" y="12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35" y="0"/>
                    <a:pt x="338" y="3"/>
                    <a:pt x="338" y="6"/>
                  </a:cubicBezTo>
                  <a:cubicBezTo>
                    <a:pt x="338" y="358"/>
                    <a:pt x="338" y="358"/>
                    <a:pt x="338" y="358"/>
                  </a:cubicBezTo>
                  <a:cubicBezTo>
                    <a:pt x="338" y="361"/>
                    <a:pt x="335" y="364"/>
                    <a:pt x="332" y="3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 sz="16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54" name="Freeform 62">
              <a:extLst>
                <a:ext uri="{FF2B5EF4-FFF2-40B4-BE49-F238E27FC236}">
                  <a16:creationId xmlns:a16="http://schemas.microsoft.com/office/drawing/2014/main" id="{2A2D874A-29F2-4400-A0F6-488AE1F16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08" y="1718814"/>
              <a:ext cx="98369" cy="13007"/>
            </a:xfrm>
            <a:custGeom>
              <a:avLst/>
              <a:gdLst>
                <a:gd name="T0" fmla="*/ 82 w 88"/>
                <a:gd name="T1" fmla="*/ 12 h 12"/>
                <a:gd name="T2" fmla="*/ 6 w 88"/>
                <a:gd name="T3" fmla="*/ 12 h 12"/>
                <a:gd name="T4" fmla="*/ 0 w 88"/>
                <a:gd name="T5" fmla="*/ 6 h 12"/>
                <a:gd name="T6" fmla="*/ 6 w 88"/>
                <a:gd name="T7" fmla="*/ 0 h 12"/>
                <a:gd name="T8" fmla="*/ 82 w 88"/>
                <a:gd name="T9" fmla="*/ 0 h 12"/>
                <a:gd name="T10" fmla="*/ 88 w 88"/>
                <a:gd name="T11" fmla="*/ 6 h 12"/>
                <a:gd name="T12" fmla="*/ 82 w 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">
                  <a:moveTo>
                    <a:pt x="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6" y="0"/>
                    <a:pt x="88" y="3"/>
                    <a:pt x="88" y="6"/>
                  </a:cubicBezTo>
                  <a:cubicBezTo>
                    <a:pt x="88" y="9"/>
                    <a:pt x="86" y="12"/>
                    <a:pt x="8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 sz="16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55" name="Freeform 63">
              <a:extLst>
                <a:ext uri="{FF2B5EF4-FFF2-40B4-BE49-F238E27FC236}">
                  <a16:creationId xmlns:a16="http://schemas.microsoft.com/office/drawing/2014/main" id="{E74B1A1B-4B36-4E2E-9EBC-1CEBEFF48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08" y="1718407"/>
              <a:ext cx="161780" cy="13820"/>
            </a:xfrm>
            <a:custGeom>
              <a:avLst/>
              <a:gdLst>
                <a:gd name="T0" fmla="*/ 139 w 145"/>
                <a:gd name="T1" fmla="*/ 12 h 12"/>
                <a:gd name="T2" fmla="*/ 6 w 145"/>
                <a:gd name="T3" fmla="*/ 12 h 12"/>
                <a:gd name="T4" fmla="*/ 0 w 145"/>
                <a:gd name="T5" fmla="*/ 6 h 12"/>
                <a:gd name="T6" fmla="*/ 6 w 145"/>
                <a:gd name="T7" fmla="*/ 0 h 12"/>
                <a:gd name="T8" fmla="*/ 139 w 145"/>
                <a:gd name="T9" fmla="*/ 0 h 12"/>
                <a:gd name="T10" fmla="*/ 145 w 145"/>
                <a:gd name="T11" fmla="*/ 6 h 12"/>
                <a:gd name="T12" fmla="*/ 139 w 14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2">
                  <a:moveTo>
                    <a:pt x="13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2" y="0"/>
                    <a:pt x="145" y="3"/>
                    <a:pt x="145" y="6"/>
                  </a:cubicBezTo>
                  <a:cubicBezTo>
                    <a:pt x="145" y="9"/>
                    <a:pt x="142" y="12"/>
                    <a:pt x="1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 sz="1600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56" name="Freeform 64">
              <a:extLst>
                <a:ext uri="{FF2B5EF4-FFF2-40B4-BE49-F238E27FC236}">
                  <a16:creationId xmlns:a16="http://schemas.microsoft.com/office/drawing/2014/main" id="{C702F22F-DA68-46F1-BA86-35DE2D9CF2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795" y="1675320"/>
              <a:ext cx="99182" cy="99995"/>
            </a:xfrm>
            <a:custGeom>
              <a:avLst/>
              <a:gdLst>
                <a:gd name="T0" fmla="*/ 44 w 89"/>
                <a:gd name="T1" fmla="*/ 90 h 90"/>
                <a:gd name="T2" fmla="*/ 0 w 89"/>
                <a:gd name="T3" fmla="*/ 45 h 90"/>
                <a:gd name="T4" fmla="*/ 44 w 89"/>
                <a:gd name="T5" fmla="*/ 0 h 90"/>
                <a:gd name="T6" fmla="*/ 89 w 89"/>
                <a:gd name="T7" fmla="*/ 45 h 90"/>
                <a:gd name="T8" fmla="*/ 44 w 89"/>
                <a:gd name="T9" fmla="*/ 90 h 90"/>
                <a:gd name="T10" fmla="*/ 44 w 89"/>
                <a:gd name="T11" fmla="*/ 12 h 90"/>
                <a:gd name="T12" fmla="*/ 12 w 89"/>
                <a:gd name="T13" fmla="*/ 45 h 90"/>
                <a:gd name="T14" fmla="*/ 44 w 89"/>
                <a:gd name="T15" fmla="*/ 78 h 90"/>
                <a:gd name="T16" fmla="*/ 77 w 89"/>
                <a:gd name="T17" fmla="*/ 45 h 90"/>
                <a:gd name="T18" fmla="*/ 44 w 89"/>
                <a:gd name="T19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90">
                  <a:moveTo>
                    <a:pt x="44" y="90"/>
                  </a:moveTo>
                  <a:cubicBezTo>
                    <a:pt x="20" y="90"/>
                    <a:pt x="0" y="69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9" y="0"/>
                    <a:pt x="89" y="20"/>
                    <a:pt x="89" y="45"/>
                  </a:cubicBezTo>
                  <a:cubicBezTo>
                    <a:pt x="89" y="69"/>
                    <a:pt x="69" y="90"/>
                    <a:pt x="44" y="90"/>
                  </a:cubicBezTo>
                  <a:close/>
                  <a:moveTo>
                    <a:pt x="44" y="12"/>
                  </a:moveTo>
                  <a:cubicBezTo>
                    <a:pt x="26" y="12"/>
                    <a:pt x="12" y="27"/>
                    <a:pt x="12" y="45"/>
                  </a:cubicBezTo>
                  <a:cubicBezTo>
                    <a:pt x="12" y="63"/>
                    <a:pt x="26" y="78"/>
                    <a:pt x="44" y="78"/>
                  </a:cubicBezTo>
                  <a:cubicBezTo>
                    <a:pt x="63" y="78"/>
                    <a:pt x="77" y="63"/>
                    <a:pt x="77" y="45"/>
                  </a:cubicBezTo>
                  <a:cubicBezTo>
                    <a:pt x="77" y="27"/>
                    <a:pt x="63" y="12"/>
                    <a:pt x="44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 sz="1600">
                <a:solidFill>
                  <a:srgbClr val="FFFFFF"/>
                </a:solidFill>
                <a:latin typeface="Century Gothic"/>
              </a:endParaRPr>
            </a:p>
          </p:txBody>
        </p:sp>
      </p:grpSp>
      <p:sp>
        <p:nvSpPr>
          <p:cNvPr id="57" name="ZoneTexte 91">
            <a:extLst>
              <a:ext uri="{FF2B5EF4-FFF2-40B4-BE49-F238E27FC236}">
                <a16:creationId xmlns:a16="http://schemas.microsoft.com/office/drawing/2014/main" id="{DD051D01-647D-402F-A9DF-A39B37B322A9}"/>
              </a:ext>
            </a:extLst>
          </p:cNvPr>
          <p:cNvSpPr txBox="1"/>
          <p:nvPr/>
        </p:nvSpPr>
        <p:spPr>
          <a:xfrm>
            <a:off x="7023938" y="1070594"/>
            <a:ext cx="3929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377">
              <a:defRPr/>
            </a:pPr>
            <a:r>
              <a:rPr lang="en-US" sz="2800" b="1" kern="0" dirty="0">
                <a:solidFill>
                  <a:srgbClr val="309DB5">
                    <a:lumMod val="60000"/>
                    <a:lumOff val="40000"/>
                  </a:srgbClr>
                </a:solidFill>
                <a:latin typeface="Century Gothic"/>
              </a:rPr>
              <a:t>TRAIN &amp; EXPERIMENT</a:t>
            </a:r>
            <a:endParaRPr lang="fr-FR" sz="2800" kern="0" dirty="0">
              <a:solidFill>
                <a:srgbClr val="309DB5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46ABE99-5788-4DAB-8A90-F3ACBCF4BBEA}"/>
              </a:ext>
            </a:extLst>
          </p:cNvPr>
          <p:cNvSpPr/>
          <p:nvPr/>
        </p:nvSpPr>
        <p:spPr>
          <a:xfrm>
            <a:off x="6648347" y="2407234"/>
            <a:ext cx="4032000" cy="22576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0" lvl="1" algn="r" defTabSz="914377">
              <a:buClr>
                <a:srgbClr val="12AD2B"/>
              </a:buClr>
              <a:buSzPct val="100000"/>
              <a:defRPr/>
            </a:pPr>
            <a:r>
              <a:rPr lang="en-US" sz="1467" b="1" cap="small" dirty="0">
                <a:solidFill>
                  <a:srgbClr val="FFFFFF"/>
                </a:solidFill>
                <a:latin typeface="Century Gothic"/>
              </a:rPr>
              <a:t>CYBER ACADEMY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68ACE4-3CE4-4B57-99C0-DE2AE36D7E67}"/>
              </a:ext>
            </a:extLst>
          </p:cNvPr>
          <p:cNvSpPr/>
          <p:nvPr/>
        </p:nvSpPr>
        <p:spPr>
          <a:xfrm>
            <a:off x="6648347" y="1849649"/>
            <a:ext cx="4032000" cy="22576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0" lvl="1" algn="r" defTabSz="914377">
              <a:buClr>
                <a:srgbClr val="12AD2B"/>
              </a:buClr>
              <a:buSzPct val="100000"/>
              <a:defRPr/>
            </a:pPr>
            <a:r>
              <a:rPr lang="en-US" sz="1467" b="1" cap="small" dirty="0">
                <a:solidFill>
                  <a:srgbClr val="FFFFFF"/>
                </a:solidFill>
                <a:latin typeface="Century Gothic"/>
              </a:rPr>
              <a:t>CYBERLAB</a:t>
            </a:r>
          </a:p>
        </p:txBody>
      </p:sp>
      <p:sp>
        <p:nvSpPr>
          <p:cNvPr id="60" name="Freeform 60">
            <a:extLst>
              <a:ext uri="{FF2B5EF4-FFF2-40B4-BE49-F238E27FC236}">
                <a16:creationId xmlns:a16="http://schemas.microsoft.com/office/drawing/2014/main" id="{E7547975-44C2-4056-B1DA-A3BE49F3700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818866" y="2302405"/>
            <a:ext cx="338879" cy="450352"/>
          </a:xfrm>
          <a:custGeom>
            <a:avLst/>
            <a:gdLst>
              <a:gd name="T0" fmla="*/ 116 w 232"/>
              <a:gd name="T1" fmla="*/ 308 h 308"/>
              <a:gd name="T2" fmla="*/ 43 w 232"/>
              <a:gd name="T3" fmla="*/ 287 h 308"/>
              <a:gd name="T4" fmla="*/ 39 w 232"/>
              <a:gd name="T5" fmla="*/ 253 h 308"/>
              <a:gd name="T6" fmla="*/ 0 w 232"/>
              <a:gd name="T7" fmla="*/ 249 h 308"/>
              <a:gd name="T8" fmla="*/ 67 w 232"/>
              <a:gd name="T9" fmla="*/ 142 h 308"/>
              <a:gd name="T10" fmla="*/ 60 w 232"/>
              <a:gd name="T11" fmla="*/ 73 h 308"/>
              <a:gd name="T12" fmla="*/ 22 w 232"/>
              <a:gd name="T13" fmla="*/ 51 h 308"/>
              <a:gd name="T14" fmla="*/ 118 w 232"/>
              <a:gd name="T15" fmla="*/ 1 h 308"/>
              <a:gd name="T16" fmla="*/ 214 w 232"/>
              <a:gd name="T17" fmla="*/ 47 h 308"/>
              <a:gd name="T18" fmla="*/ 217 w 232"/>
              <a:gd name="T19" fmla="*/ 49 h 308"/>
              <a:gd name="T20" fmla="*/ 217 w 232"/>
              <a:gd name="T21" fmla="*/ 51 h 308"/>
              <a:gd name="T22" fmla="*/ 213 w 232"/>
              <a:gd name="T23" fmla="*/ 102 h 308"/>
              <a:gd name="T24" fmla="*/ 208 w 232"/>
              <a:gd name="T25" fmla="*/ 57 h 308"/>
              <a:gd name="T26" fmla="*/ 184 w 232"/>
              <a:gd name="T27" fmla="*/ 101 h 308"/>
              <a:gd name="T28" fmla="*/ 198 w 232"/>
              <a:gd name="T29" fmla="*/ 166 h 308"/>
              <a:gd name="T30" fmla="*/ 228 w 232"/>
              <a:gd name="T31" fmla="*/ 253 h 308"/>
              <a:gd name="T32" fmla="*/ 194 w 232"/>
              <a:gd name="T33" fmla="*/ 283 h 308"/>
              <a:gd name="T34" fmla="*/ 190 w 232"/>
              <a:gd name="T35" fmla="*/ 287 h 308"/>
              <a:gd name="T36" fmla="*/ 118 w 232"/>
              <a:gd name="T37" fmla="*/ 307 h 308"/>
              <a:gd name="T38" fmla="*/ 116 w 232"/>
              <a:gd name="T39" fmla="*/ 308 h 308"/>
              <a:gd name="T40" fmla="*/ 121 w 232"/>
              <a:gd name="T41" fmla="*/ 297 h 308"/>
              <a:gd name="T42" fmla="*/ 186 w 232"/>
              <a:gd name="T43" fmla="*/ 196 h 308"/>
              <a:gd name="T44" fmla="*/ 47 w 232"/>
              <a:gd name="T45" fmla="*/ 279 h 308"/>
              <a:gd name="T46" fmla="*/ 112 w 232"/>
              <a:gd name="T47" fmla="*/ 212 h 308"/>
              <a:gd name="T48" fmla="*/ 47 w 232"/>
              <a:gd name="T49" fmla="*/ 279 h 308"/>
              <a:gd name="T50" fmla="*/ 194 w 232"/>
              <a:gd name="T51" fmla="*/ 244 h 308"/>
              <a:gd name="T52" fmla="*/ 192 w 232"/>
              <a:gd name="T53" fmla="*/ 172 h 308"/>
              <a:gd name="T54" fmla="*/ 119 w 232"/>
              <a:gd name="T55" fmla="*/ 167 h 308"/>
              <a:gd name="T56" fmla="*/ 40 w 232"/>
              <a:gd name="T57" fmla="*/ 172 h 308"/>
              <a:gd name="T58" fmla="*/ 39 w 232"/>
              <a:gd name="T59" fmla="*/ 244 h 308"/>
              <a:gd name="T60" fmla="*/ 42 w 232"/>
              <a:gd name="T61" fmla="*/ 188 h 308"/>
              <a:gd name="T62" fmla="*/ 191 w 232"/>
              <a:gd name="T63" fmla="*/ 188 h 308"/>
              <a:gd name="T64" fmla="*/ 194 w 232"/>
              <a:gd name="T65" fmla="*/ 244 h 308"/>
              <a:gd name="T66" fmla="*/ 79 w 232"/>
              <a:gd name="T67" fmla="*/ 142 h 308"/>
              <a:gd name="T68" fmla="*/ 159 w 232"/>
              <a:gd name="T69" fmla="*/ 143 h 308"/>
              <a:gd name="T70" fmla="*/ 176 w 232"/>
              <a:gd name="T71" fmla="*/ 101 h 308"/>
              <a:gd name="T72" fmla="*/ 121 w 232"/>
              <a:gd name="T73" fmla="*/ 101 h 308"/>
              <a:gd name="T74" fmla="*/ 67 w 232"/>
              <a:gd name="T75" fmla="*/ 77 h 308"/>
              <a:gd name="T76" fmla="*/ 77 w 232"/>
              <a:gd name="T77" fmla="*/ 141 h 308"/>
              <a:gd name="T78" fmla="*/ 67 w 232"/>
              <a:gd name="T79" fmla="*/ 66 h 308"/>
              <a:gd name="T80" fmla="*/ 172 w 232"/>
              <a:gd name="T81" fmla="*/ 67 h 308"/>
              <a:gd name="T82" fmla="*/ 119 w 232"/>
              <a:gd name="T83" fmla="*/ 9 h 308"/>
              <a:gd name="T84" fmla="*/ 67 w 232"/>
              <a:gd name="T85" fmla="*/ 66 h 308"/>
              <a:gd name="T86" fmla="*/ 213 w 232"/>
              <a:gd name="T87" fmla="*/ 136 h 308"/>
              <a:gd name="T88" fmla="*/ 208 w 232"/>
              <a:gd name="T89" fmla="*/ 116 h 308"/>
              <a:gd name="T90" fmla="*/ 217 w 232"/>
              <a:gd name="T91" fmla="*/ 116 h 308"/>
              <a:gd name="T92" fmla="*/ 213 w 232"/>
              <a:gd name="T93" fmla="*/ 13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2" h="308">
                <a:moveTo>
                  <a:pt x="116" y="308"/>
                </a:moveTo>
                <a:cubicBezTo>
                  <a:pt x="116" y="308"/>
                  <a:pt x="116" y="308"/>
                  <a:pt x="116" y="308"/>
                </a:cubicBezTo>
                <a:cubicBezTo>
                  <a:pt x="116" y="308"/>
                  <a:pt x="115" y="308"/>
                  <a:pt x="114" y="307"/>
                </a:cubicBezTo>
                <a:cubicBezTo>
                  <a:pt x="90" y="294"/>
                  <a:pt x="66" y="287"/>
                  <a:pt x="43" y="287"/>
                </a:cubicBezTo>
                <a:cubicBezTo>
                  <a:pt x="41" y="287"/>
                  <a:pt x="39" y="285"/>
                  <a:pt x="39" y="283"/>
                </a:cubicBezTo>
                <a:cubicBezTo>
                  <a:pt x="39" y="253"/>
                  <a:pt x="39" y="253"/>
                  <a:pt x="39" y="253"/>
                </a:cubicBezTo>
                <a:cubicBezTo>
                  <a:pt x="5" y="253"/>
                  <a:pt x="5" y="253"/>
                  <a:pt x="5" y="253"/>
                </a:cubicBezTo>
                <a:cubicBezTo>
                  <a:pt x="2" y="253"/>
                  <a:pt x="0" y="251"/>
                  <a:pt x="0" y="249"/>
                </a:cubicBezTo>
                <a:cubicBezTo>
                  <a:pt x="0" y="216"/>
                  <a:pt x="12" y="189"/>
                  <a:pt x="35" y="166"/>
                </a:cubicBezTo>
                <a:cubicBezTo>
                  <a:pt x="45" y="156"/>
                  <a:pt x="56" y="148"/>
                  <a:pt x="67" y="142"/>
                </a:cubicBezTo>
                <a:cubicBezTo>
                  <a:pt x="59" y="130"/>
                  <a:pt x="54" y="117"/>
                  <a:pt x="54" y="101"/>
                </a:cubicBezTo>
                <a:cubicBezTo>
                  <a:pt x="54" y="91"/>
                  <a:pt x="57" y="82"/>
                  <a:pt x="60" y="73"/>
                </a:cubicBezTo>
                <a:cubicBezTo>
                  <a:pt x="25" y="54"/>
                  <a:pt x="25" y="54"/>
                  <a:pt x="25" y="54"/>
                </a:cubicBezTo>
                <a:cubicBezTo>
                  <a:pt x="23" y="54"/>
                  <a:pt x="22" y="52"/>
                  <a:pt x="22" y="51"/>
                </a:cubicBezTo>
                <a:cubicBezTo>
                  <a:pt x="22" y="49"/>
                  <a:pt x="23" y="48"/>
                  <a:pt x="24" y="47"/>
                </a:cubicBezTo>
                <a:cubicBezTo>
                  <a:pt x="118" y="1"/>
                  <a:pt x="118" y="1"/>
                  <a:pt x="118" y="1"/>
                </a:cubicBezTo>
                <a:cubicBezTo>
                  <a:pt x="119" y="0"/>
                  <a:pt x="120" y="0"/>
                  <a:pt x="121" y="1"/>
                </a:cubicBezTo>
                <a:cubicBezTo>
                  <a:pt x="214" y="47"/>
                  <a:pt x="214" y="47"/>
                  <a:pt x="214" y="47"/>
                </a:cubicBezTo>
                <a:cubicBezTo>
                  <a:pt x="215" y="47"/>
                  <a:pt x="215" y="47"/>
                  <a:pt x="215" y="47"/>
                </a:cubicBezTo>
                <a:cubicBezTo>
                  <a:pt x="215" y="47"/>
                  <a:pt x="216" y="48"/>
                  <a:pt x="217" y="49"/>
                </a:cubicBezTo>
                <a:cubicBezTo>
                  <a:pt x="217" y="49"/>
                  <a:pt x="217" y="49"/>
                  <a:pt x="217" y="50"/>
                </a:cubicBezTo>
                <a:cubicBezTo>
                  <a:pt x="217" y="50"/>
                  <a:pt x="217" y="50"/>
                  <a:pt x="217" y="51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17" y="101"/>
                  <a:pt x="215" y="102"/>
                  <a:pt x="213" y="102"/>
                </a:cubicBezTo>
                <a:cubicBezTo>
                  <a:pt x="210" y="102"/>
                  <a:pt x="208" y="101"/>
                  <a:pt x="208" y="98"/>
                </a:cubicBezTo>
                <a:cubicBezTo>
                  <a:pt x="208" y="57"/>
                  <a:pt x="208" y="57"/>
                  <a:pt x="208" y="57"/>
                </a:cubicBezTo>
                <a:cubicBezTo>
                  <a:pt x="178" y="73"/>
                  <a:pt x="178" y="73"/>
                  <a:pt x="178" y="73"/>
                </a:cubicBezTo>
                <a:cubicBezTo>
                  <a:pt x="182" y="82"/>
                  <a:pt x="184" y="91"/>
                  <a:pt x="184" y="101"/>
                </a:cubicBezTo>
                <a:cubicBezTo>
                  <a:pt x="184" y="118"/>
                  <a:pt x="179" y="132"/>
                  <a:pt x="169" y="144"/>
                </a:cubicBezTo>
                <a:cubicBezTo>
                  <a:pt x="179" y="149"/>
                  <a:pt x="189" y="157"/>
                  <a:pt x="198" y="166"/>
                </a:cubicBezTo>
                <a:cubicBezTo>
                  <a:pt x="221" y="189"/>
                  <a:pt x="232" y="216"/>
                  <a:pt x="232" y="249"/>
                </a:cubicBezTo>
                <a:cubicBezTo>
                  <a:pt x="232" y="251"/>
                  <a:pt x="230" y="253"/>
                  <a:pt x="228" y="253"/>
                </a:cubicBezTo>
                <a:cubicBezTo>
                  <a:pt x="194" y="253"/>
                  <a:pt x="194" y="253"/>
                  <a:pt x="194" y="253"/>
                </a:cubicBezTo>
                <a:cubicBezTo>
                  <a:pt x="194" y="283"/>
                  <a:pt x="194" y="283"/>
                  <a:pt x="194" y="283"/>
                </a:cubicBezTo>
                <a:cubicBezTo>
                  <a:pt x="194" y="284"/>
                  <a:pt x="194" y="285"/>
                  <a:pt x="193" y="286"/>
                </a:cubicBezTo>
                <a:cubicBezTo>
                  <a:pt x="192" y="286"/>
                  <a:pt x="191" y="287"/>
                  <a:pt x="190" y="287"/>
                </a:cubicBezTo>
                <a:cubicBezTo>
                  <a:pt x="189" y="287"/>
                  <a:pt x="189" y="287"/>
                  <a:pt x="189" y="287"/>
                </a:cubicBezTo>
                <a:cubicBezTo>
                  <a:pt x="170" y="287"/>
                  <a:pt x="146" y="294"/>
                  <a:pt x="118" y="307"/>
                </a:cubicBezTo>
                <a:cubicBezTo>
                  <a:pt x="118" y="308"/>
                  <a:pt x="117" y="308"/>
                  <a:pt x="117" y="308"/>
                </a:cubicBezTo>
                <a:cubicBezTo>
                  <a:pt x="117" y="308"/>
                  <a:pt x="117" y="308"/>
                  <a:pt x="116" y="308"/>
                </a:cubicBezTo>
                <a:close/>
                <a:moveTo>
                  <a:pt x="121" y="212"/>
                </a:moveTo>
                <a:cubicBezTo>
                  <a:pt x="121" y="297"/>
                  <a:pt x="121" y="297"/>
                  <a:pt x="121" y="297"/>
                </a:cubicBezTo>
                <a:cubicBezTo>
                  <a:pt x="146" y="285"/>
                  <a:pt x="168" y="279"/>
                  <a:pt x="186" y="279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66" y="193"/>
                  <a:pt x="144" y="198"/>
                  <a:pt x="121" y="212"/>
                </a:cubicBezTo>
                <a:close/>
                <a:moveTo>
                  <a:pt x="47" y="279"/>
                </a:moveTo>
                <a:cubicBezTo>
                  <a:pt x="68" y="280"/>
                  <a:pt x="90" y="286"/>
                  <a:pt x="112" y="297"/>
                </a:cubicBezTo>
                <a:cubicBezTo>
                  <a:pt x="112" y="212"/>
                  <a:pt x="112" y="212"/>
                  <a:pt x="112" y="212"/>
                </a:cubicBezTo>
                <a:cubicBezTo>
                  <a:pt x="92" y="199"/>
                  <a:pt x="70" y="194"/>
                  <a:pt x="47" y="196"/>
                </a:cubicBezTo>
                <a:cubicBezTo>
                  <a:pt x="47" y="279"/>
                  <a:pt x="47" y="279"/>
                  <a:pt x="47" y="279"/>
                </a:cubicBezTo>
                <a:cubicBezTo>
                  <a:pt x="47" y="279"/>
                  <a:pt x="47" y="279"/>
                  <a:pt x="47" y="279"/>
                </a:cubicBezTo>
                <a:close/>
                <a:moveTo>
                  <a:pt x="194" y="244"/>
                </a:moveTo>
                <a:cubicBezTo>
                  <a:pt x="224" y="244"/>
                  <a:pt x="224" y="244"/>
                  <a:pt x="224" y="244"/>
                </a:cubicBezTo>
                <a:cubicBezTo>
                  <a:pt x="223" y="216"/>
                  <a:pt x="212" y="192"/>
                  <a:pt x="192" y="172"/>
                </a:cubicBezTo>
                <a:cubicBezTo>
                  <a:pt x="183" y="163"/>
                  <a:pt x="174" y="156"/>
                  <a:pt x="163" y="150"/>
                </a:cubicBezTo>
                <a:cubicBezTo>
                  <a:pt x="151" y="161"/>
                  <a:pt x="136" y="167"/>
                  <a:pt x="119" y="167"/>
                </a:cubicBezTo>
                <a:cubicBezTo>
                  <a:pt x="102" y="167"/>
                  <a:pt x="86" y="161"/>
                  <a:pt x="74" y="149"/>
                </a:cubicBezTo>
                <a:cubicBezTo>
                  <a:pt x="61" y="154"/>
                  <a:pt x="51" y="162"/>
                  <a:pt x="40" y="172"/>
                </a:cubicBezTo>
                <a:cubicBezTo>
                  <a:pt x="20" y="192"/>
                  <a:pt x="10" y="216"/>
                  <a:pt x="9" y="244"/>
                </a:cubicBezTo>
                <a:cubicBezTo>
                  <a:pt x="39" y="244"/>
                  <a:pt x="39" y="244"/>
                  <a:pt x="39" y="244"/>
                </a:cubicBezTo>
                <a:cubicBezTo>
                  <a:pt x="39" y="193"/>
                  <a:pt x="39" y="193"/>
                  <a:pt x="39" y="193"/>
                </a:cubicBezTo>
                <a:cubicBezTo>
                  <a:pt x="39" y="191"/>
                  <a:pt x="40" y="189"/>
                  <a:pt x="42" y="188"/>
                </a:cubicBezTo>
                <a:cubicBezTo>
                  <a:pt x="68" y="185"/>
                  <a:pt x="94" y="190"/>
                  <a:pt x="117" y="205"/>
                </a:cubicBezTo>
                <a:cubicBezTo>
                  <a:pt x="143" y="189"/>
                  <a:pt x="169" y="183"/>
                  <a:pt x="191" y="188"/>
                </a:cubicBezTo>
                <a:cubicBezTo>
                  <a:pt x="193" y="189"/>
                  <a:pt x="194" y="191"/>
                  <a:pt x="194" y="193"/>
                </a:cubicBezTo>
                <a:cubicBezTo>
                  <a:pt x="194" y="244"/>
                  <a:pt x="194" y="244"/>
                  <a:pt x="194" y="244"/>
                </a:cubicBezTo>
                <a:close/>
                <a:moveTo>
                  <a:pt x="77" y="141"/>
                </a:moveTo>
                <a:cubicBezTo>
                  <a:pt x="78" y="141"/>
                  <a:pt x="78" y="141"/>
                  <a:pt x="79" y="142"/>
                </a:cubicBezTo>
                <a:cubicBezTo>
                  <a:pt x="90" y="153"/>
                  <a:pt x="103" y="159"/>
                  <a:pt x="119" y="159"/>
                </a:cubicBezTo>
                <a:cubicBezTo>
                  <a:pt x="135" y="159"/>
                  <a:pt x="148" y="153"/>
                  <a:pt x="159" y="143"/>
                </a:cubicBezTo>
                <a:cubicBezTo>
                  <a:pt x="159" y="142"/>
                  <a:pt x="160" y="142"/>
                  <a:pt x="160" y="142"/>
                </a:cubicBezTo>
                <a:cubicBezTo>
                  <a:pt x="171" y="131"/>
                  <a:pt x="176" y="117"/>
                  <a:pt x="176" y="101"/>
                </a:cubicBezTo>
                <a:cubicBezTo>
                  <a:pt x="176" y="92"/>
                  <a:pt x="175" y="84"/>
                  <a:pt x="171" y="77"/>
                </a:cubicBezTo>
                <a:cubicBezTo>
                  <a:pt x="121" y="101"/>
                  <a:pt x="121" y="101"/>
                  <a:pt x="121" y="101"/>
                </a:cubicBezTo>
                <a:cubicBezTo>
                  <a:pt x="120" y="102"/>
                  <a:pt x="119" y="102"/>
                  <a:pt x="118" y="101"/>
                </a:cubicBezTo>
                <a:cubicBezTo>
                  <a:pt x="67" y="77"/>
                  <a:pt x="67" y="77"/>
                  <a:pt x="67" y="77"/>
                </a:cubicBezTo>
                <a:cubicBezTo>
                  <a:pt x="64" y="84"/>
                  <a:pt x="62" y="92"/>
                  <a:pt x="62" y="101"/>
                </a:cubicBezTo>
                <a:cubicBezTo>
                  <a:pt x="62" y="117"/>
                  <a:pt x="67" y="130"/>
                  <a:pt x="77" y="141"/>
                </a:cubicBezTo>
                <a:close/>
                <a:moveTo>
                  <a:pt x="67" y="66"/>
                </a:moveTo>
                <a:cubicBezTo>
                  <a:pt x="67" y="66"/>
                  <a:pt x="67" y="66"/>
                  <a:pt x="67" y="66"/>
                </a:cubicBezTo>
                <a:cubicBezTo>
                  <a:pt x="119" y="93"/>
                  <a:pt x="119" y="93"/>
                  <a:pt x="119" y="93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203" y="51"/>
                  <a:pt x="203" y="51"/>
                  <a:pt x="203" y="51"/>
                </a:cubicBezTo>
                <a:cubicBezTo>
                  <a:pt x="119" y="9"/>
                  <a:pt x="119" y="9"/>
                  <a:pt x="119" y="9"/>
                </a:cubicBezTo>
                <a:cubicBezTo>
                  <a:pt x="36" y="51"/>
                  <a:pt x="36" y="51"/>
                  <a:pt x="36" y="51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7" y="66"/>
                  <a:pt x="67" y="66"/>
                </a:cubicBezTo>
                <a:close/>
                <a:moveTo>
                  <a:pt x="213" y="136"/>
                </a:moveTo>
                <a:cubicBezTo>
                  <a:pt x="210" y="136"/>
                  <a:pt x="208" y="134"/>
                  <a:pt x="208" y="131"/>
                </a:cubicBezTo>
                <a:cubicBezTo>
                  <a:pt x="208" y="116"/>
                  <a:pt x="208" y="116"/>
                  <a:pt x="208" y="116"/>
                </a:cubicBezTo>
                <a:cubicBezTo>
                  <a:pt x="208" y="114"/>
                  <a:pt x="210" y="112"/>
                  <a:pt x="213" y="112"/>
                </a:cubicBezTo>
                <a:cubicBezTo>
                  <a:pt x="215" y="112"/>
                  <a:pt x="217" y="114"/>
                  <a:pt x="217" y="116"/>
                </a:cubicBezTo>
                <a:cubicBezTo>
                  <a:pt x="217" y="131"/>
                  <a:pt x="217" y="131"/>
                  <a:pt x="217" y="131"/>
                </a:cubicBezTo>
                <a:cubicBezTo>
                  <a:pt x="217" y="134"/>
                  <a:pt x="215" y="136"/>
                  <a:pt x="213" y="1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fr-FR">
              <a:solidFill>
                <a:srgbClr val="676767"/>
              </a:solidFill>
              <a:latin typeface="Calibri" panose="020F0502020204030204"/>
            </a:endParaRPr>
          </a:p>
        </p:txBody>
      </p:sp>
      <p:cxnSp>
        <p:nvCxnSpPr>
          <p:cNvPr id="61" name="Connecteur droit 140">
            <a:extLst>
              <a:ext uri="{FF2B5EF4-FFF2-40B4-BE49-F238E27FC236}">
                <a16:creationId xmlns:a16="http://schemas.microsoft.com/office/drawing/2014/main" id="{3360B8F0-C50D-415C-A2AE-1789D8B61B21}"/>
              </a:ext>
            </a:extLst>
          </p:cNvPr>
          <p:cNvCxnSpPr>
            <a:cxnSpLocks/>
          </p:cNvCxnSpPr>
          <p:nvPr/>
        </p:nvCxnSpPr>
        <p:spPr>
          <a:xfrm>
            <a:off x="6083639" y="4834256"/>
            <a:ext cx="0" cy="890355"/>
          </a:xfrm>
          <a:prstGeom prst="line">
            <a:avLst/>
          </a:prstGeom>
          <a:ln w="9525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141">
            <a:extLst>
              <a:ext uri="{FF2B5EF4-FFF2-40B4-BE49-F238E27FC236}">
                <a16:creationId xmlns:a16="http://schemas.microsoft.com/office/drawing/2014/main" id="{3C6354ED-44DD-4948-BD9B-DFD29AC34DB9}"/>
              </a:ext>
            </a:extLst>
          </p:cNvPr>
          <p:cNvSpPr txBox="1"/>
          <p:nvPr/>
        </p:nvSpPr>
        <p:spPr>
          <a:xfrm>
            <a:off x="1239684" y="3523088"/>
            <a:ext cx="393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800" b="1" kern="0">
                <a:solidFill>
                  <a:srgbClr val="309DB5">
                    <a:lumMod val="60000"/>
                    <a:lumOff val="40000"/>
                  </a:srgbClr>
                </a:solidFill>
                <a:latin typeface="Century Gothic"/>
              </a:rPr>
              <a:t>PROTECT</a:t>
            </a:r>
            <a:endParaRPr lang="fr-FR" sz="2800" kern="0">
              <a:solidFill>
                <a:srgbClr val="309DB5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62BE557-5719-41AF-A2D5-D4A70AB7DD7E}"/>
              </a:ext>
            </a:extLst>
          </p:cNvPr>
          <p:cNvSpPr/>
          <p:nvPr/>
        </p:nvSpPr>
        <p:spPr>
          <a:xfrm>
            <a:off x="1892716" y="5259729"/>
            <a:ext cx="4032000" cy="22576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0" lvl="1" defTabSz="609570">
              <a:buClr>
                <a:srgbClr val="12AD2B"/>
              </a:buClr>
              <a:buSzPct val="100000"/>
              <a:defRPr/>
            </a:pPr>
            <a:r>
              <a:rPr lang="en-US" sz="1467" b="1" cap="small" dirty="0">
                <a:solidFill>
                  <a:srgbClr val="FFFFFF"/>
                </a:solidFill>
                <a:latin typeface="Century Gothic"/>
              </a:rPr>
              <a:t>AUTHENTIFICATION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61AC93-E4FE-43A4-AD65-A92EECB04A00}"/>
              </a:ext>
            </a:extLst>
          </p:cNvPr>
          <p:cNvSpPr/>
          <p:nvPr/>
        </p:nvSpPr>
        <p:spPr>
          <a:xfrm>
            <a:off x="1892715" y="4322667"/>
            <a:ext cx="4032000" cy="22576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0" lvl="1" defTabSz="609570">
              <a:buClr>
                <a:srgbClr val="12AD2B"/>
              </a:buClr>
              <a:buSzPct val="100000"/>
              <a:defRPr/>
            </a:pPr>
            <a:r>
              <a:rPr lang="en-US" sz="1467" b="1" cap="small" dirty="0">
                <a:solidFill>
                  <a:srgbClr val="FFFFFF"/>
                </a:solidFill>
                <a:latin typeface="Century Gothic"/>
              </a:rPr>
              <a:t>NETWORK SECURITY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375F038-41B4-4002-B47F-8E3E807C1BCD}"/>
              </a:ext>
            </a:extLst>
          </p:cNvPr>
          <p:cNvSpPr/>
          <p:nvPr/>
        </p:nvSpPr>
        <p:spPr>
          <a:xfrm>
            <a:off x="1892716" y="4791198"/>
            <a:ext cx="4032000" cy="22576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marL="0" lvl="1" defTabSz="609570">
              <a:buClr>
                <a:srgbClr val="12AD2B"/>
              </a:buClr>
              <a:buSzPct val="100000"/>
              <a:defRPr/>
            </a:pPr>
            <a:r>
              <a:rPr lang="en-US" sz="1467" b="1" cap="small" dirty="0">
                <a:solidFill>
                  <a:srgbClr val="FFFFFF"/>
                </a:solidFill>
                <a:latin typeface="Century Gothic"/>
              </a:rPr>
              <a:t>DATA SECURITY</a:t>
            </a:r>
          </a:p>
        </p:txBody>
      </p:sp>
      <p:sp>
        <p:nvSpPr>
          <p:cNvPr id="66" name="TextBox 199">
            <a:extLst>
              <a:ext uri="{FF2B5EF4-FFF2-40B4-BE49-F238E27FC236}">
                <a16:creationId xmlns:a16="http://schemas.microsoft.com/office/drawing/2014/main" id="{332E67E4-510A-4CCD-9E9B-42FC14CC5F4A}"/>
              </a:ext>
            </a:extLst>
          </p:cNvPr>
          <p:cNvSpPr txBox="1"/>
          <p:nvPr/>
        </p:nvSpPr>
        <p:spPr>
          <a:xfrm>
            <a:off x="1892716" y="5728259"/>
            <a:ext cx="40320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 fontAlgn="base">
              <a:defRPr/>
            </a:pPr>
            <a:r>
              <a:rPr lang="en-GB" sz="1467" b="1" dirty="0">
                <a:solidFill>
                  <a:srgbClr val="FFFFFF"/>
                </a:solidFill>
                <a:latin typeface="Century Gothic"/>
                <a:ea typeface="Arial Unicode MS" panose="020B0604020202020204" pitchFamily="34" charset="-128"/>
                <a:cs typeface="Arial Unicode MS" panose="020B0604020202020204" pitchFamily="34" charset="-128"/>
              </a:rPr>
              <a:t>SECURED MOBILITY &amp; COLLABORATION</a:t>
            </a:r>
          </a:p>
        </p:txBody>
      </p:sp>
      <p:grpSp>
        <p:nvGrpSpPr>
          <p:cNvPr id="67" name="Groupe 147">
            <a:extLst>
              <a:ext uri="{FF2B5EF4-FFF2-40B4-BE49-F238E27FC236}">
                <a16:creationId xmlns:a16="http://schemas.microsoft.com/office/drawing/2014/main" id="{B86691AB-EB74-44A6-98AF-7102DCBF9F05}"/>
              </a:ext>
            </a:extLst>
          </p:cNvPr>
          <p:cNvGrpSpPr>
            <a:grpSpLocks noChangeAspect="1"/>
          </p:cNvGrpSpPr>
          <p:nvPr/>
        </p:nvGrpSpPr>
        <p:grpSpPr>
          <a:xfrm>
            <a:off x="1454935" y="5660519"/>
            <a:ext cx="309588" cy="424907"/>
            <a:chOff x="11533189" y="3462339"/>
            <a:chExt cx="554038" cy="760413"/>
          </a:xfrm>
          <a:solidFill>
            <a:schemeClr val="bg1"/>
          </a:solidFill>
        </p:grpSpPr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77C01D12-C520-432E-8CD3-85AA603D95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33189" y="3462339"/>
              <a:ext cx="554038" cy="760413"/>
            </a:xfrm>
            <a:custGeom>
              <a:avLst/>
              <a:gdLst>
                <a:gd name="T0" fmla="*/ 232 w 256"/>
                <a:gd name="T1" fmla="*/ 127 h 349"/>
                <a:gd name="T2" fmla="*/ 42 w 256"/>
                <a:gd name="T3" fmla="*/ 127 h 349"/>
                <a:gd name="T4" fmla="*/ 42 w 256"/>
                <a:gd name="T5" fmla="*/ 101 h 349"/>
                <a:gd name="T6" fmla="*/ 130 w 256"/>
                <a:gd name="T7" fmla="*/ 17 h 349"/>
                <a:gd name="T8" fmla="*/ 213 w 256"/>
                <a:gd name="T9" fmla="*/ 101 h 349"/>
                <a:gd name="T10" fmla="*/ 221 w 256"/>
                <a:gd name="T11" fmla="*/ 109 h 349"/>
                <a:gd name="T12" fmla="*/ 229 w 256"/>
                <a:gd name="T13" fmla="*/ 101 h 349"/>
                <a:gd name="T14" fmla="*/ 126 w 256"/>
                <a:gd name="T15" fmla="*/ 1 h 349"/>
                <a:gd name="T16" fmla="*/ 26 w 256"/>
                <a:gd name="T17" fmla="*/ 101 h 349"/>
                <a:gd name="T18" fmla="*/ 26 w 256"/>
                <a:gd name="T19" fmla="*/ 127 h 349"/>
                <a:gd name="T20" fmla="*/ 24 w 256"/>
                <a:gd name="T21" fmla="*/ 127 h 349"/>
                <a:gd name="T22" fmla="*/ 0 w 256"/>
                <a:gd name="T23" fmla="*/ 151 h 349"/>
                <a:gd name="T24" fmla="*/ 0 w 256"/>
                <a:gd name="T25" fmla="*/ 325 h 349"/>
                <a:gd name="T26" fmla="*/ 24 w 256"/>
                <a:gd name="T27" fmla="*/ 349 h 349"/>
                <a:gd name="T28" fmla="*/ 232 w 256"/>
                <a:gd name="T29" fmla="*/ 349 h 349"/>
                <a:gd name="T30" fmla="*/ 256 w 256"/>
                <a:gd name="T31" fmla="*/ 325 h 349"/>
                <a:gd name="T32" fmla="*/ 256 w 256"/>
                <a:gd name="T33" fmla="*/ 151 h 349"/>
                <a:gd name="T34" fmla="*/ 232 w 256"/>
                <a:gd name="T35" fmla="*/ 127 h 349"/>
                <a:gd name="T36" fmla="*/ 24 w 256"/>
                <a:gd name="T37" fmla="*/ 143 h 349"/>
                <a:gd name="T38" fmla="*/ 232 w 256"/>
                <a:gd name="T39" fmla="*/ 143 h 349"/>
                <a:gd name="T40" fmla="*/ 240 w 256"/>
                <a:gd name="T41" fmla="*/ 151 h 349"/>
                <a:gd name="T42" fmla="*/ 240 w 256"/>
                <a:gd name="T43" fmla="*/ 298 h 349"/>
                <a:gd name="T44" fmla="*/ 16 w 256"/>
                <a:gd name="T45" fmla="*/ 298 h 349"/>
                <a:gd name="T46" fmla="*/ 16 w 256"/>
                <a:gd name="T47" fmla="*/ 151 h 349"/>
                <a:gd name="T48" fmla="*/ 24 w 256"/>
                <a:gd name="T49" fmla="*/ 143 h 349"/>
                <a:gd name="T50" fmla="*/ 232 w 256"/>
                <a:gd name="T51" fmla="*/ 333 h 349"/>
                <a:gd name="T52" fmla="*/ 24 w 256"/>
                <a:gd name="T53" fmla="*/ 333 h 349"/>
                <a:gd name="T54" fmla="*/ 16 w 256"/>
                <a:gd name="T55" fmla="*/ 325 h 349"/>
                <a:gd name="T56" fmla="*/ 16 w 256"/>
                <a:gd name="T57" fmla="*/ 314 h 349"/>
                <a:gd name="T58" fmla="*/ 240 w 256"/>
                <a:gd name="T59" fmla="*/ 314 h 349"/>
                <a:gd name="T60" fmla="*/ 240 w 256"/>
                <a:gd name="T61" fmla="*/ 325 h 349"/>
                <a:gd name="T62" fmla="*/ 232 w 256"/>
                <a:gd name="T63" fmla="*/ 33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6" h="349">
                  <a:moveTo>
                    <a:pt x="232" y="127"/>
                  </a:moveTo>
                  <a:cubicBezTo>
                    <a:pt x="42" y="127"/>
                    <a:pt x="42" y="127"/>
                    <a:pt x="42" y="127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3" y="53"/>
                    <a:pt x="82" y="16"/>
                    <a:pt x="130" y="17"/>
                  </a:cubicBezTo>
                  <a:cubicBezTo>
                    <a:pt x="175" y="18"/>
                    <a:pt x="212" y="55"/>
                    <a:pt x="213" y="101"/>
                  </a:cubicBezTo>
                  <a:cubicBezTo>
                    <a:pt x="213" y="105"/>
                    <a:pt x="217" y="109"/>
                    <a:pt x="221" y="109"/>
                  </a:cubicBezTo>
                  <a:cubicBezTo>
                    <a:pt x="226" y="109"/>
                    <a:pt x="229" y="105"/>
                    <a:pt x="229" y="101"/>
                  </a:cubicBezTo>
                  <a:cubicBezTo>
                    <a:pt x="228" y="45"/>
                    <a:pt x="182" y="0"/>
                    <a:pt x="126" y="1"/>
                  </a:cubicBezTo>
                  <a:cubicBezTo>
                    <a:pt x="71" y="2"/>
                    <a:pt x="27" y="46"/>
                    <a:pt x="26" y="101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11" y="127"/>
                    <a:pt x="0" y="138"/>
                    <a:pt x="0" y="151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38"/>
                    <a:pt x="11" y="349"/>
                    <a:pt x="24" y="349"/>
                  </a:cubicBezTo>
                  <a:cubicBezTo>
                    <a:pt x="232" y="349"/>
                    <a:pt x="232" y="349"/>
                    <a:pt x="232" y="349"/>
                  </a:cubicBezTo>
                  <a:cubicBezTo>
                    <a:pt x="245" y="349"/>
                    <a:pt x="256" y="338"/>
                    <a:pt x="256" y="325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6" y="138"/>
                    <a:pt x="245" y="127"/>
                    <a:pt x="232" y="127"/>
                  </a:cubicBezTo>
                  <a:close/>
                  <a:moveTo>
                    <a:pt x="24" y="143"/>
                  </a:moveTo>
                  <a:cubicBezTo>
                    <a:pt x="232" y="143"/>
                    <a:pt x="232" y="143"/>
                    <a:pt x="232" y="143"/>
                  </a:cubicBezTo>
                  <a:cubicBezTo>
                    <a:pt x="236" y="143"/>
                    <a:pt x="240" y="146"/>
                    <a:pt x="240" y="151"/>
                  </a:cubicBezTo>
                  <a:cubicBezTo>
                    <a:pt x="240" y="298"/>
                    <a:pt x="240" y="298"/>
                    <a:pt x="240" y="298"/>
                  </a:cubicBezTo>
                  <a:cubicBezTo>
                    <a:pt x="16" y="298"/>
                    <a:pt x="16" y="298"/>
                    <a:pt x="16" y="298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46"/>
                    <a:pt x="20" y="143"/>
                    <a:pt x="24" y="143"/>
                  </a:cubicBezTo>
                  <a:close/>
                  <a:moveTo>
                    <a:pt x="232" y="333"/>
                  </a:moveTo>
                  <a:cubicBezTo>
                    <a:pt x="24" y="333"/>
                    <a:pt x="24" y="333"/>
                    <a:pt x="24" y="333"/>
                  </a:cubicBezTo>
                  <a:cubicBezTo>
                    <a:pt x="20" y="333"/>
                    <a:pt x="16" y="329"/>
                    <a:pt x="16" y="325"/>
                  </a:cubicBezTo>
                  <a:cubicBezTo>
                    <a:pt x="16" y="314"/>
                    <a:pt x="16" y="314"/>
                    <a:pt x="16" y="314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0" y="325"/>
                    <a:pt x="240" y="325"/>
                    <a:pt x="240" y="325"/>
                  </a:cubicBezTo>
                  <a:cubicBezTo>
                    <a:pt x="240" y="329"/>
                    <a:pt x="236" y="333"/>
                    <a:pt x="232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FD802664-BB65-47A5-978C-03AF0BF9BA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33214" y="3867151"/>
              <a:ext cx="155575" cy="225425"/>
            </a:xfrm>
            <a:custGeom>
              <a:avLst/>
              <a:gdLst>
                <a:gd name="T0" fmla="*/ 28 w 72"/>
                <a:gd name="T1" fmla="*/ 68 h 103"/>
                <a:gd name="T2" fmla="*/ 28 w 72"/>
                <a:gd name="T3" fmla="*/ 95 h 103"/>
                <a:gd name="T4" fmla="*/ 36 w 72"/>
                <a:gd name="T5" fmla="*/ 103 h 103"/>
                <a:gd name="T6" fmla="*/ 44 w 72"/>
                <a:gd name="T7" fmla="*/ 95 h 103"/>
                <a:gd name="T8" fmla="*/ 44 w 72"/>
                <a:gd name="T9" fmla="*/ 68 h 103"/>
                <a:gd name="T10" fmla="*/ 68 w 72"/>
                <a:gd name="T11" fmla="*/ 28 h 103"/>
                <a:gd name="T12" fmla="*/ 28 w 72"/>
                <a:gd name="T13" fmla="*/ 5 h 103"/>
                <a:gd name="T14" fmla="*/ 4 w 72"/>
                <a:gd name="T15" fmla="*/ 44 h 103"/>
                <a:gd name="T16" fmla="*/ 28 w 72"/>
                <a:gd name="T17" fmla="*/ 68 h 103"/>
                <a:gd name="T18" fmla="*/ 36 w 72"/>
                <a:gd name="T19" fmla="*/ 20 h 103"/>
                <a:gd name="T20" fmla="*/ 53 w 72"/>
                <a:gd name="T21" fmla="*/ 36 h 103"/>
                <a:gd name="T22" fmla="*/ 36 w 72"/>
                <a:gd name="T23" fmla="*/ 53 h 103"/>
                <a:gd name="T24" fmla="*/ 19 w 72"/>
                <a:gd name="T25" fmla="*/ 36 h 103"/>
                <a:gd name="T26" fmla="*/ 19 w 72"/>
                <a:gd name="T27" fmla="*/ 36 h 103"/>
                <a:gd name="T28" fmla="*/ 36 w 72"/>
                <a:gd name="T29" fmla="*/ 19 h 103"/>
                <a:gd name="T30" fmla="*/ 36 w 72"/>
                <a:gd name="T31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3">
                  <a:moveTo>
                    <a:pt x="28" y="68"/>
                  </a:moveTo>
                  <a:cubicBezTo>
                    <a:pt x="28" y="95"/>
                    <a:pt x="28" y="95"/>
                    <a:pt x="28" y="95"/>
                  </a:cubicBezTo>
                  <a:cubicBezTo>
                    <a:pt x="28" y="100"/>
                    <a:pt x="32" y="103"/>
                    <a:pt x="36" y="103"/>
                  </a:cubicBezTo>
                  <a:cubicBezTo>
                    <a:pt x="40" y="103"/>
                    <a:pt x="44" y="100"/>
                    <a:pt x="44" y="95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62" y="64"/>
                    <a:pt x="72" y="46"/>
                    <a:pt x="68" y="28"/>
                  </a:cubicBezTo>
                  <a:cubicBezTo>
                    <a:pt x="63" y="11"/>
                    <a:pt x="46" y="0"/>
                    <a:pt x="28" y="5"/>
                  </a:cubicBezTo>
                  <a:cubicBezTo>
                    <a:pt x="10" y="9"/>
                    <a:pt x="0" y="27"/>
                    <a:pt x="4" y="44"/>
                  </a:cubicBezTo>
                  <a:cubicBezTo>
                    <a:pt x="7" y="56"/>
                    <a:pt x="16" y="65"/>
                    <a:pt x="28" y="68"/>
                  </a:cubicBezTo>
                  <a:close/>
                  <a:moveTo>
                    <a:pt x="36" y="20"/>
                  </a:moveTo>
                  <a:cubicBezTo>
                    <a:pt x="45" y="20"/>
                    <a:pt x="53" y="27"/>
                    <a:pt x="53" y="36"/>
                  </a:cubicBezTo>
                  <a:cubicBezTo>
                    <a:pt x="53" y="45"/>
                    <a:pt x="45" y="53"/>
                    <a:pt x="36" y="53"/>
                  </a:cubicBezTo>
                  <a:cubicBezTo>
                    <a:pt x="27" y="53"/>
                    <a:pt x="19" y="4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27"/>
                    <a:pt x="27" y="19"/>
                    <a:pt x="36" y="19"/>
                  </a:cubicBezTo>
                  <a:lnTo>
                    <a:pt x="3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FFFFFF"/>
                </a:solidFill>
                <a:latin typeface="Century Gothic"/>
              </a:endParaRPr>
            </a:p>
          </p:txBody>
        </p:sp>
      </p:grpSp>
      <p:sp>
        <p:nvSpPr>
          <p:cNvPr id="70" name="Freeform 109">
            <a:extLst>
              <a:ext uri="{FF2B5EF4-FFF2-40B4-BE49-F238E27FC236}">
                <a16:creationId xmlns:a16="http://schemas.microsoft.com/office/drawing/2014/main" id="{5E82E749-9070-4F43-A0ED-A9AA3EEF6C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97031" y="4233496"/>
            <a:ext cx="425395" cy="432000"/>
          </a:xfrm>
          <a:custGeom>
            <a:avLst/>
            <a:gdLst>
              <a:gd name="T0" fmla="*/ 304 w 384"/>
              <a:gd name="T1" fmla="*/ 235 h 388"/>
              <a:gd name="T2" fmla="*/ 244 w 384"/>
              <a:gd name="T3" fmla="*/ 192 h 388"/>
              <a:gd name="T4" fmla="*/ 239 w 384"/>
              <a:gd name="T5" fmla="*/ 80 h 388"/>
              <a:gd name="T6" fmla="*/ 284 w 384"/>
              <a:gd name="T7" fmla="*/ 40 h 388"/>
              <a:gd name="T8" fmla="*/ 204 w 384"/>
              <a:gd name="T9" fmla="*/ 40 h 388"/>
              <a:gd name="T10" fmla="*/ 201 w 384"/>
              <a:gd name="T11" fmla="*/ 141 h 388"/>
              <a:gd name="T12" fmla="*/ 153 w 384"/>
              <a:gd name="T13" fmla="*/ 158 h 388"/>
              <a:gd name="T14" fmla="*/ 76 w 384"/>
              <a:gd name="T15" fmla="*/ 100 h 388"/>
              <a:gd name="T16" fmla="*/ 12 w 384"/>
              <a:gd name="T17" fmla="*/ 100 h 388"/>
              <a:gd name="T18" fmla="*/ 66 w 384"/>
              <a:gd name="T19" fmla="*/ 123 h 388"/>
              <a:gd name="T20" fmla="*/ 140 w 384"/>
              <a:gd name="T21" fmla="*/ 192 h 388"/>
              <a:gd name="T22" fmla="*/ 74 w 384"/>
              <a:gd name="T23" fmla="*/ 268 h 388"/>
              <a:gd name="T24" fmla="*/ 0 w 384"/>
              <a:gd name="T25" fmla="*/ 300 h 388"/>
              <a:gd name="T26" fmla="*/ 88 w 384"/>
              <a:gd name="T27" fmla="*/ 300 h 388"/>
              <a:gd name="T28" fmla="*/ 155 w 384"/>
              <a:gd name="T29" fmla="*/ 229 h 388"/>
              <a:gd name="T30" fmla="*/ 200 w 384"/>
              <a:gd name="T31" fmla="*/ 326 h 388"/>
              <a:gd name="T32" fmla="*/ 212 w 384"/>
              <a:gd name="T33" fmla="*/ 388 h 388"/>
              <a:gd name="T34" fmla="*/ 216 w 384"/>
              <a:gd name="T35" fmla="*/ 324 h 388"/>
              <a:gd name="T36" fmla="*/ 235 w 384"/>
              <a:gd name="T37" fmla="*/ 221 h 388"/>
              <a:gd name="T38" fmla="*/ 296 w 384"/>
              <a:gd name="T39" fmla="*/ 260 h 388"/>
              <a:gd name="T40" fmla="*/ 384 w 384"/>
              <a:gd name="T41" fmla="*/ 260 h 388"/>
              <a:gd name="T42" fmla="*/ 220 w 384"/>
              <a:gd name="T43" fmla="*/ 40 h 388"/>
              <a:gd name="T44" fmla="*/ 268 w 384"/>
              <a:gd name="T45" fmla="*/ 40 h 388"/>
              <a:gd name="T46" fmla="*/ 244 w 384"/>
              <a:gd name="T47" fmla="*/ 64 h 388"/>
              <a:gd name="T48" fmla="*/ 220 w 384"/>
              <a:gd name="T49" fmla="*/ 40 h 388"/>
              <a:gd name="T50" fmla="*/ 52 w 384"/>
              <a:gd name="T51" fmla="*/ 114 h 388"/>
              <a:gd name="T52" fmla="*/ 28 w 384"/>
              <a:gd name="T53" fmla="*/ 100 h 388"/>
              <a:gd name="T54" fmla="*/ 60 w 384"/>
              <a:gd name="T55" fmla="*/ 100 h 388"/>
              <a:gd name="T56" fmla="*/ 44 w 384"/>
              <a:gd name="T57" fmla="*/ 328 h 388"/>
              <a:gd name="T58" fmla="*/ 44 w 384"/>
              <a:gd name="T59" fmla="*/ 272 h 388"/>
              <a:gd name="T60" fmla="*/ 70 w 384"/>
              <a:gd name="T61" fmla="*/ 291 h 388"/>
              <a:gd name="T62" fmla="*/ 44 w 384"/>
              <a:gd name="T63" fmla="*/ 328 h 388"/>
              <a:gd name="T64" fmla="*/ 218 w 384"/>
              <a:gd name="T65" fmla="*/ 341 h 388"/>
              <a:gd name="T66" fmla="*/ 212 w 384"/>
              <a:gd name="T67" fmla="*/ 372 h 388"/>
              <a:gd name="T68" fmla="*/ 202 w 384"/>
              <a:gd name="T69" fmla="*/ 343 h 388"/>
              <a:gd name="T70" fmla="*/ 227 w 384"/>
              <a:gd name="T71" fmla="*/ 199 h 388"/>
              <a:gd name="T72" fmla="*/ 204 w 384"/>
              <a:gd name="T73" fmla="*/ 226 h 388"/>
              <a:gd name="T74" fmla="*/ 188 w 384"/>
              <a:gd name="T75" fmla="*/ 228 h 388"/>
              <a:gd name="T76" fmla="*/ 159 w 384"/>
              <a:gd name="T77" fmla="*/ 206 h 388"/>
              <a:gd name="T78" fmla="*/ 158 w 384"/>
              <a:gd name="T79" fmla="*/ 180 h 388"/>
              <a:gd name="T80" fmla="*/ 192 w 384"/>
              <a:gd name="T81" fmla="*/ 156 h 388"/>
              <a:gd name="T82" fmla="*/ 211 w 384"/>
              <a:gd name="T83" fmla="*/ 161 h 388"/>
              <a:gd name="T84" fmla="*/ 227 w 384"/>
              <a:gd name="T85" fmla="*/ 199 h 388"/>
              <a:gd name="T86" fmla="*/ 312 w 384"/>
              <a:gd name="T87" fmla="*/ 260 h 388"/>
              <a:gd name="T88" fmla="*/ 319 w 384"/>
              <a:gd name="T89" fmla="*/ 242 h 388"/>
              <a:gd name="T90" fmla="*/ 368 w 384"/>
              <a:gd name="T91" fmla="*/ 26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84" h="388">
                <a:moveTo>
                  <a:pt x="340" y="216"/>
                </a:moveTo>
                <a:cubicBezTo>
                  <a:pt x="325" y="216"/>
                  <a:pt x="312" y="223"/>
                  <a:pt x="304" y="235"/>
                </a:cubicBezTo>
                <a:cubicBezTo>
                  <a:pt x="242" y="206"/>
                  <a:pt x="242" y="206"/>
                  <a:pt x="242" y="206"/>
                </a:cubicBezTo>
                <a:cubicBezTo>
                  <a:pt x="243" y="202"/>
                  <a:pt x="244" y="197"/>
                  <a:pt x="244" y="192"/>
                </a:cubicBezTo>
                <a:cubicBezTo>
                  <a:pt x="244" y="172"/>
                  <a:pt x="233" y="155"/>
                  <a:pt x="216" y="146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241" y="80"/>
                  <a:pt x="242" y="80"/>
                  <a:pt x="244" y="80"/>
                </a:cubicBezTo>
                <a:cubicBezTo>
                  <a:pt x="266" y="80"/>
                  <a:pt x="284" y="62"/>
                  <a:pt x="284" y="40"/>
                </a:cubicBezTo>
                <a:cubicBezTo>
                  <a:pt x="284" y="18"/>
                  <a:pt x="266" y="0"/>
                  <a:pt x="244" y="0"/>
                </a:cubicBezTo>
                <a:cubicBezTo>
                  <a:pt x="222" y="0"/>
                  <a:pt x="204" y="18"/>
                  <a:pt x="204" y="40"/>
                </a:cubicBezTo>
                <a:cubicBezTo>
                  <a:pt x="204" y="55"/>
                  <a:pt x="212" y="68"/>
                  <a:pt x="224" y="74"/>
                </a:cubicBezTo>
                <a:cubicBezTo>
                  <a:pt x="201" y="141"/>
                  <a:pt x="201" y="141"/>
                  <a:pt x="201" y="141"/>
                </a:cubicBezTo>
                <a:cubicBezTo>
                  <a:pt x="198" y="140"/>
                  <a:pt x="195" y="140"/>
                  <a:pt x="192" y="140"/>
                </a:cubicBezTo>
                <a:cubicBezTo>
                  <a:pt x="176" y="140"/>
                  <a:pt x="162" y="147"/>
                  <a:pt x="153" y="158"/>
                </a:cubicBezTo>
                <a:cubicBezTo>
                  <a:pt x="75" y="110"/>
                  <a:pt x="75" y="110"/>
                  <a:pt x="75" y="110"/>
                </a:cubicBezTo>
                <a:cubicBezTo>
                  <a:pt x="75" y="107"/>
                  <a:pt x="76" y="103"/>
                  <a:pt x="76" y="100"/>
                </a:cubicBezTo>
                <a:cubicBezTo>
                  <a:pt x="76" y="82"/>
                  <a:pt x="62" y="68"/>
                  <a:pt x="44" y="68"/>
                </a:cubicBezTo>
                <a:cubicBezTo>
                  <a:pt x="26" y="68"/>
                  <a:pt x="12" y="82"/>
                  <a:pt x="12" y="100"/>
                </a:cubicBezTo>
                <a:cubicBezTo>
                  <a:pt x="12" y="118"/>
                  <a:pt x="26" y="132"/>
                  <a:pt x="44" y="132"/>
                </a:cubicBezTo>
                <a:cubicBezTo>
                  <a:pt x="53" y="132"/>
                  <a:pt x="60" y="129"/>
                  <a:pt x="66" y="123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1" y="178"/>
                  <a:pt x="140" y="185"/>
                  <a:pt x="140" y="192"/>
                </a:cubicBezTo>
                <a:cubicBezTo>
                  <a:pt x="140" y="201"/>
                  <a:pt x="142" y="209"/>
                  <a:pt x="146" y="216"/>
                </a:cubicBezTo>
                <a:cubicBezTo>
                  <a:pt x="74" y="268"/>
                  <a:pt x="74" y="268"/>
                  <a:pt x="74" y="268"/>
                </a:cubicBezTo>
                <a:cubicBezTo>
                  <a:pt x="66" y="261"/>
                  <a:pt x="56" y="256"/>
                  <a:pt x="44" y="256"/>
                </a:cubicBezTo>
                <a:cubicBezTo>
                  <a:pt x="20" y="256"/>
                  <a:pt x="0" y="276"/>
                  <a:pt x="0" y="300"/>
                </a:cubicBezTo>
                <a:cubicBezTo>
                  <a:pt x="0" y="324"/>
                  <a:pt x="20" y="344"/>
                  <a:pt x="44" y="344"/>
                </a:cubicBezTo>
                <a:cubicBezTo>
                  <a:pt x="68" y="344"/>
                  <a:pt x="88" y="324"/>
                  <a:pt x="88" y="300"/>
                </a:cubicBezTo>
                <a:cubicBezTo>
                  <a:pt x="88" y="293"/>
                  <a:pt x="86" y="287"/>
                  <a:pt x="84" y="281"/>
                </a:cubicBezTo>
                <a:cubicBezTo>
                  <a:pt x="155" y="229"/>
                  <a:pt x="155" y="229"/>
                  <a:pt x="155" y="229"/>
                </a:cubicBezTo>
                <a:cubicBezTo>
                  <a:pt x="164" y="238"/>
                  <a:pt x="177" y="244"/>
                  <a:pt x="190" y="244"/>
                </a:cubicBezTo>
                <a:cubicBezTo>
                  <a:pt x="200" y="326"/>
                  <a:pt x="200" y="326"/>
                  <a:pt x="200" y="326"/>
                </a:cubicBezTo>
                <a:cubicBezTo>
                  <a:pt x="188" y="331"/>
                  <a:pt x="180" y="342"/>
                  <a:pt x="180" y="356"/>
                </a:cubicBezTo>
                <a:cubicBezTo>
                  <a:pt x="180" y="374"/>
                  <a:pt x="194" y="388"/>
                  <a:pt x="212" y="388"/>
                </a:cubicBezTo>
                <a:cubicBezTo>
                  <a:pt x="230" y="388"/>
                  <a:pt x="244" y="374"/>
                  <a:pt x="244" y="356"/>
                </a:cubicBezTo>
                <a:cubicBezTo>
                  <a:pt x="244" y="340"/>
                  <a:pt x="232" y="326"/>
                  <a:pt x="216" y="324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18" y="239"/>
                  <a:pt x="229" y="231"/>
                  <a:pt x="235" y="221"/>
                </a:cubicBezTo>
                <a:cubicBezTo>
                  <a:pt x="297" y="249"/>
                  <a:pt x="297" y="249"/>
                  <a:pt x="297" y="249"/>
                </a:cubicBezTo>
                <a:cubicBezTo>
                  <a:pt x="296" y="253"/>
                  <a:pt x="296" y="256"/>
                  <a:pt x="296" y="260"/>
                </a:cubicBezTo>
                <a:cubicBezTo>
                  <a:pt x="296" y="284"/>
                  <a:pt x="316" y="304"/>
                  <a:pt x="340" y="304"/>
                </a:cubicBezTo>
                <a:cubicBezTo>
                  <a:pt x="364" y="304"/>
                  <a:pt x="384" y="284"/>
                  <a:pt x="384" y="260"/>
                </a:cubicBezTo>
                <a:cubicBezTo>
                  <a:pt x="384" y="236"/>
                  <a:pt x="364" y="216"/>
                  <a:pt x="340" y="216"/>
                </a:cubicBezTo>
                <a:close/>
                <a:moveTo>
                  <a:pt x="220" y="40"/>
                </a:moveTo>
                <a:cubicBezTo>
                  <a:pt x="220" y="27"/>
                  <a:pt x="231" y="16"/>
                  <a:pt x="244" y="16"/>
                </a:cubicBezTo>
                <a:cubicBezTo>
                  <a:pt x="257" y="16"/>
                  <a:pt x="268" y="27"/>
                  <a:pt x="268" y="40"/>
                </a:cubicBezTo>
                <a:cubicBezTo>
                  <a:pt x="268" y="53"/>
                  <a:pt x="257" y="64"/>
                  <a:pt x="244" y="64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38" y="64"/>
                  <a:pt x="233" y="62"/>
                  <a:pt x="229" y="59"/>
                </a:cubicBezTo>
                <a:cubicBezTo>
                  <a:pt x="224" y="54"/>
                  <a:pt x="220" y="48"/>
                  <a:pt x="220" y="40"/>
                </a:cubicBezTo>
                <a:close/>
                <a:moveTo>
                  <a:pt x="60" y="100"/>
                </a:moveTo>
                <a:cubicBezTo>
                  <a:pt x="60" y="106"/>
                  <a:pt x="56" y="111"/>
                  <a:pt x="52" y="114"/>
                </a:cubicBezTo>
                <a:cubicBezTo>
                  <a:pt x="49" y="115"/>
                  <a:pt x="47" y="116"/>
                  <a:pt x="44" y="116"/>
                </a:cubicBezTo>
                <a:cubicBezTo>
                  <a:pt x="35" y="116"/>
                  <a:pt x="28" y="109"/>
                  <a:pt x="28" y="100"/>
                </a:cubicBezTo>
                <a:cubicBezTo>
                  <a:pt x="28" y="91"/>
                  <a:pt x="35" y="84"/>
                  <a:pt x="44" y="84"/>
                </a:cubicBezTo>
                <a:cubicBezTo>
                  <a:pt x="53" y="84"/>
                  <a:pt x="60" y="91"/>
                  <a:pt x="60" y="100"/>
                </a:cubicBezTo>
                <a:cubicBezTo>
                  <a:pt x="60" y="100"/>
                  <a:pt x="60" y="100"/>
                  <a:pt x="60" y="100"/>
                </a:cubicBezTo>
                <a:close/>
                <a:moveTo>
                  <a:pt x="44" y="328"/>
                </a:moveTo>
                <a:cubicBezTo>
                  <a:pt x="29" y="328"/>
                  <a:pt x="16" y="315"/>
                  <a:pt x="16" y="300"/>
                </a:cubicBezTo>
                <a:cubicBezTo>
                  <a:pt x="16" y="285"/>
                  <a:pt x="29" y="272"/>
                  <a:pt x="44" y="272"/>
                </a:cubicBezTo>
                <a:cubicBezTo>
                  <a:pt x="50" y="272"/>
                  <a:pt x="56" y="274"/>
                  <a:pt x="61" y="278"/>
                </a:cubicBezTo>
                <a:cubicBezTo>
                  <a:pt x="65" y="281"/>
                  <a:pt x="69" y="285"/>
                  <a:pt x="70" y="291"/>
                </a:cubicBezTo>
                <a:cubicBezTo>
                  <a:pt x="71" y="294"/>
                  <a:pt x="72" y="297"/>
                  <a:pt x="72" y="300"/>
                </a:cubicBezTo>
                <a:cubicBezTo>
                  <a:pt x="72" y="315"/>
                  <a:pt x="59" y="328"/>
                  <a:pt x="44" y="328"/>
                </a:cubicBezTo>
                <a:close/>
                <a:moveTo>
                  <a:pt x="212" y="340"/>
                </a:moveTo>
                <a:cubicBezTo>
                  <a:pt x="214" y="340"/>
                  <a:pt x="216" y="340"/>
                  <a:pt x="218" y="341"/>
                </a:cubicBezTo>
                <a:cubicBezTo>
                  <a:pt x="224" y="344"/>
                  <a:pt x="228" y="349"/>
                  <a:pt x="228" y="356"/>
                </a:cubicBezTo>
                <a:cubicBezTo>
                  <a:pt x="228" y="365"/>
                  <a:pt x="221" y="372"/>
                  <a:pt x="212" y="372"/>
                </a:cubicBezTo>
                <a:cubicBezTo>
                  <a:pt x="203" y="372"/>
                  <a:pt x="196" y="365"/>
                  <a:pt x="196" y="356"/>
                </a:cubicBezTo>
                <a:cubicBezTo>
                  <a:pt x="196" y="351"/>
                  <a:pt x="198" y="346"/>
                  <a:pt x="202" y="343"/>
                </a:cubicBezTo>
                <a:cubicBezTo>
                  <a:pt x="205" y="341"/>
                  <a:pt x="208" y="340"/>
                  <a:pt x="212" y="340"/>
                </a:cubicBezTo>
                <a:close/>
                <a:moveTo>
                  <a:pt x="227" y="199"/>
                </a:moveTo>
                <a:cubicBezTo>
                  <a:pt x="226" y="205"/>
                  <a:pt x="224" y="210"/>
                  <a:pt x="221" y="214"/>
                </a:cubicBezTo>
                <a:cubicBezTo>
                  <a:pt x="216" y="219"/>
                  <a:pt x="211" y="224"/>
                  <a:pt x="204" y="226"/>
                </a:cubicBezTo>
                <a:cubicBezTo>
                  <a:pt x="200" y="227"/>
                  <a:pt x="196" y="228"/>
                  <a:pt x="192" y="228"/>
                </a:cubicBezTo>
                <a:cubicBezTo>
                  <a:pt x="191" y="228"/>
                  <a:pt x="190" y="228"/>
                  <a:pt x="188" y="228"/>
                </a:cubicBezTo>
                <a:cubicBezTo>
                  <a:pt x="181" y="227"/>
                  <a:pt x="174" y="224"/>
                  <a:pt x="168" y="219"/>
                </a:cubicBezTo>
                <a:cubicBezTo>
                  <a:pt x="164" y="216"/>
                  <a:pt x="161" y="211"/>
                  <a:pt x="159" y="206"/>
                </a:cubicBezTo>
                <a:cubicBezTo>
                  <a:pt x="157" y="202"/>
                  <a:pt x="156" y="197"/>
                  <a:pt x="156" y="192"/>
                </a:cubicBezTo>
                <a:cubicBezTo>
                  <a:pt x="156" y="188"/>
                  <a:pt x="157" y="184"/>
                  <a:pt x="158" y="180"/>
                </a:cubicBezTo>
                <a:cubicBezTo>
                  <a:pt x="160" y="175"/>
                  <a:pt x="163" y="170"/>
                  <a:pt x="166" y="167"/>
                </a:cubicBezTo>
                <a:cubicBezTo>
                  <a:pt x="173" y="160"/>
                  <a:pt x="182" y="156"/>
                  <a:pt x="192" y="156"/>
                </a:cubicBezTo>
                <a:cubicBezTo>
                  <a:pt x="193" y="156"/>
                  <a:pt x="195" y="156"/>
                  <a:pt x="196" y="156"/>
                </a:cubicBezTo>
                <a:cubicBezTo>
                  <a:pt x="201" y="157"/>
                  <a:pt x="206" y="159"/>
                  <a:pt x="211" y="161"/>
                </a:cubicBezTo>
                <a:cubicBezTo>
                  <a:pt x="221" y="168"/>
                  <a:pt x="228" y="179"/>
                  <a:pt x="228" y="192"/>
                </a:cubicBezTo>
                <a:cubicBezTo>
                  <a:pt x="228" y="195"/>
                  <a:pt x="228" y="197"/>
                  <a:pt x="227" y="199"/>
                </a:cubicBezTo>
                <a:close/>
                <a:moveTo>
                  <a:pt x="340" y="288"/>
                </a:moveTo>
                <a:cubicBezTo>
                  <a:pt x="325" y="288"/>
                  <a:pt x="312" y="275"/>
                  <a:pt x="312" y="260"/>
                </a:cubicBezTo>
                <a:cubicBezTo>
                  <a:pt x="312" y="259"/>
                  <a:pt x="312" y="257"/>
                  <a:pt x="312" y="256"/>
                </a:cubicBezTo>
                <a:cubicBezTo>
                  <a:pt x="313" y="251"/>
                  <a:pt x="315" y="246"/>
                  <a:pt x="319" y="242"/>
                </a:cubicBezTo>
                <a:cubicBezTo>
                  <a:pt x="324" y="236"/>
                  <a:pt x="332" y="232"/>
                  <a:pt x="340" y="232"/>
                </a:cubicBezTo>
                <a:cubicBezTo>
                  <a:pt x="355" y="232"/>
                  <a:pt x="368" y="245"/>
                  <a:pt x="368" y="260"/>
                </a:cubicBezTo>
                <a:cubicBezTo>
                  <a:pt x="368" y="275"/>
                  <a:pt x="355" y="288"/>
                  <a:pt x="340" y="2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fr-FR">
              <a:solidFill>
                <a:srgbClr val="FFFFFF"/>
              </a:solidFill>
              <a:latin typeface="Century Gothic"/>
            </a:endParaRPr>
          </a:p>
        </p:txBody>
      </p:sp>
      <p:grpSp>
        <p:nvGrpSpPr>
          <p:cNvPr id="71" name="Groupe 171">
            <a:extLst>
              <a:ext uri="{FF2B5EF4-FFF2-40B4-BE49-F238E27FC236}">
                <a16:creationId xmlns:a16="http://schemas.microsoft.com/office/drawing/2014/main" id="{0AB82647-9F1A-497B-92F3-8C33E6BADFAE}"/>
              </a:ext>
            </a:extLst>
          </p:cNvPr>
          <p:cNvGrpSpPr>
            <a:grpSpLocks noChangeAspect="1"/>
          </p:cNvGrpSpPr>
          <p:nvPr/>
        </p:nvGrpSpPr>
        <p:grpSpPr>
          <a:xfrm>
            <a:off x="1435800" y="4741245"/>
            <a:ext cx="337523" cy="407776"/>
            <a:chOff x="920239" y="5795257"/>
            <a:chExt cx="350838" cy="423862"/>
          </a:xfrm>
          <a:solidFill>
            <a:schemeClr val="bg1"/>
          </a:solidFill>
        </p:grpSpPr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D2694D84-83BF-4F6F-8091-F9743FCE66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0239" y="5795257"/>
              <a:ext cx="350838" cy="423862"/>
            </a:xfrm>
            <a:custGeom>
              <a:avLst/>
              <a:gdLst>
                <a:gd name="T0" fmla="*/ 81 w 162"/>
                <a:gd name="T1" fmla="*/ 1 h 196"/>
                <a:gd name="T2" fmla="*/ 79 w 162"/>
                <a:gd name="T3" fmla="*/ 1 h 196"/>
                <a:gd name="T4" fmla="*/ 3 w 162"/>
                <a:gd name="T5" fmla="*/ 34 h 196"/>
                <a:gd name="T6" fmla="*/ 0 w 162"/>
                <a:gd name="T7" fmla="*/ 37 h 196"/>
                <a:gd name="T8" fmla="*/ 16 w 162"/>
                <a:gd name="T9" fmla="*/ 139 h 196"/>
                <a:gd name="T10" fmla="*/ 79 w 162"/>
                <a:gd name="T11" fmla="*/ 195 h 196"/>
                <a:gd name="T12" fmla="*/ 84 w 162"/>
                <a:gd name="T13" fmla="*/ 195 h 196"/>
                <a:gd name="T14" fmla="*/ 147 w 162"/>
                <a:gd name="T15" fmla="*/ 139 h 196"/>
                <a:gd name="T16" fmla="*/ 162 w 162"/>
                <a:gd name="T17" fmla="*/ 37 h 196"/>
                <a:gd name="T18" fmla="*/ 159 w 162"/>
                <a:gd name="T19" fmla="*/ 34 h 196"/>
                <a:gd name="T20" fmla="*/ 83 w 162"/>
                <a:gd name="T21" fmla="*/ 1 h 196"/>
                <a:gd name="T22" fmla="*/ 81 w 162"/>
                <a:gd name="T23" fmla="*/ 1 h 196"/>
                <a:gd name="T24" fmla="*/ 81 w 162"/>
                <a:gd name="T25" fmla="*/ 11 h 196"/>
                <a:gd name="T26" fmla="*/ 152 w 162"/>
                <a:gd name="T27" fmla="*/ 40 h 196"/>
                <a:gd name="T28" fmla="*/ 139 w 162"/>
                <a:gd name="T29" fmla="*/ 135 h 196"/>
                <a:gd name="T30" fmla="*/ 81 w 162"/>
                <a:gd name="T31" fmla="*/ 186 h 196"/>
                <a:gd name="T32" fmla="*/ 23 w 162"/>
                <a:gd name="T33" fmla="*/ 135 h 196"/>
                <a:gd name="T34" fmla="*/ 10 w 162"/>
                <a:gd name="T35" fmla="*/ 40 h 196"/>
                <a:gd name="T36" fmla="*/ 81 w 162"/>
                <a:gd name="T37" fmla="*/ 11 h 196"/>
                <a:gd name="T38" fmla="*/ 81 w 162"/>
                <a:gd name="T39" fmla="*/ 1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196">
                  <a:moveTo>
                    <a:pt x="81" y="1"/>
                  </a:moveTo>
                  <a:cubicBezTo>
                    <a:pt x="80" y="1"/>
                    <a:pt x="80" y="1"/>
                    <a:pt x="79" y="1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2" y="34"/>
                    <a:pt x="0" y="35"/>
                    <a:pt x="0" y="37"/>
                  </a:cubicBezTo>
                  <a:cubicBezTo>
                    <a:pt x="0" y="88"/>
                    <a:pt x="4" y="117"/>
                    <a:pt x="16" y="139"/>
                  </a:cubicBezTo>
                  <a:cubicBezTo>
                    <a:pt x="27" y="161"/>
                    <a:pt x="47" y="175"/>
                    <a:pt x="79" y="195"/>
                  </a:cubicBezTo>
                  <a:cubicBezTo>
                    <a:pt x="80" y="196"/>
                    <a:pt x="82" y="196"/>
                    <a:pt x="84" y="195"/>
                  </a:cubicBezTo>
                  <a:cubicBezTo>
                    <a:pt x="115" y="175"/>
                    <a:pt x="136" y="161"/>
                    <a:pt x="147" y="139"/>
                  </a:cubicBezTo>
                  <a:cubicBezTo>
                    <a:pt x="159" y="117"/>
                    <a:pt x="162" y="88"/>
                    <a:pt x="162" y="37"/>
                  </a:cubicBezTo>
                  <a:cubicBezTo>
                    <a:pt x="162" y="35"/>
                    <a:pt x="161" y="34"/>
                    <a:pt x="159" y="34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2" y="1"/>
                    <a:pt x="82" y="0"/>
                    <a:pt x="81" y="1"/>
                  </a:cubicBezTo>
                  <a:close/>
                  <a:moveTo>
                    <a:pt x="81" y="11"/>
                  </a:moveTo>
                  <a:cubicBezTo>
                    <a:pt x="152" y="40"/>
                    <a:pt x="152" y="40"/>
                    <a:pt x="152" y="40"/>
                  </a:cubicBezTo>
                  <a:cubicBezTo>
                    <a:pt x="152" y="88"/>
                    <a:pt x="149" y="115"/>
                    <a:pt x="139" y="135"/>
                  </a:cubicBezTo>
                  <a:cubicBezTo>
                    <a:pt x="129" y="153"/>
                    <a:pt x="111" y="167"/>
                    <a:pt x="81" y="186"/>
                  </a:cubicBezTo>
                  <a:cubicBezTo>
                    <a:pt x="52" y="167"/>
                    <a:pt x="34" y="153"/>
                    <a:pt x="23" y="135"/>
                  </a:cubicBezTo>
                  <a:cubicBezTo>
                    <a:pt x="14" y="115"/>
                    <a:pt x="10" y="88"/>
                    <a:pt x="10" y="40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230D9216-607C-47F4-AFD6-D5792BD678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377" y="5855582"/>
              <a:ext cx="182563" cy="250825"/>
            </a:xfrm>
            <a:custGeom>
              <a:avLst/>
              <a:gdLst>
                <a:gd name="T0" fmla="*/ 20 w 84"/>
                <a:gd name="T1" fmla="*/ 5 h 116"/>
                <a:gd name="T2" fmla="*/ 10 w 84"/>
                <a:gd name="T3" fmla="*/ 69 h 116"/>
                <a:gd name="T4" fmla="*/ 40 w 84"/>
                <a:gd name="T5" fmla="*/ 87 h 116"/>
                <a:gd name="T6" fmla="*/ 34 w 84"/>
                <a:gd name="T7" fmla="*/ 105 h 116"/>
                <a:gd name="T8" fmla="*/ 0 w 84"/>
                <a:gd name="T9" fmla="*/ 110 h 116"/>
                <a:gd name="T10" fmla="*/ 42 w 84"/>
                <a:gd name="T11" fmla="*/ 116 h 116"/>
                <a:gd name="T12" fmla="*/ 84 w 84"/>
                <a:gd name="T13" fmla="*/ 110 h 116"/>
                <a:gd name="T14" fmla="*/ 50 w 84"/>
                <a:gd name="T15" fmla="*/ 105 h 116"/>
                <a:gd name="T16" fmla="*/ 44 w 84"/>
                <a:gd name="T17" fmla="*/ 87 h 116"/>
                <a:gd name="T18" fmla="*/ 74 w 84"/>
                <a:gd name="T19" fmla="*/ 69 h 116"/>
                <a:gd name="T20" fmla="*/ 64 w 84"/>
                <a:gd name="T21" fmla="*/ 5 h 116"/>
                <a:gd name="T22" fmla="*/ 42 w 84"/>
                <a:gd name="T23" fmla="*/ 5 h 116"/>
                <a:gd name="T24" fmla="*/ 69 w 84"/>
                <a:gd name="T25" fmla="*/ 19 h 116"/>
                <a:gd name="T26" fmla="*/ 42 w 84"/>
                <a:gd name="T27" fmla="*/ 33 h 116"/>
                <a:gd name="T28" fmla="*/ 15 w 84"/>
                <a:gd name="T29" fmla="*/ 19 h 116"/>
                <a:gd name="T30" fmla="*/ 42 w 84"/>
                <a:gd name="T31" fmla="*/ 5 h 116"/>
                <a:gd name="T32" fmla="*/ 20 w 84"/>
                <a:gd name="T33" fmla="*/ 33 h 116"/>
                <a:gd name="T34" fmla="*/ 64 w 84"/>
                <a:gd name="T35" fmla="*/ 33 h 116"/>
                <a:gd name="T36" fmla="*/ 69 w 84"/>
                <a:gd name="T37" fmla="*/ 36 h 116"/>
                <a:gd name="T38" fmla="*/ 42 w 84"/>
                <a:gd name="T39" fmla="*/ 50 h 116"/>
                <a:gd name="T40" fmla="*/ 15 w 84"/>
                <a:gd name="T41" fmla="*/ 36 h 116"/>
                <a:gd name="T42" fmla="*/ 15 w 84"/>
                <a:gd name="T43" fmla="*/ 29 h 116"/>
                <a:gd name="T44" fmla="*/ 20 w 84"/>
                <a:gd name="T45" fmla="*/ 49 h 116"/>
                <a:gd name="T46" fmla="*/ 64 w 84"/>
                <a:gd name="T47" fmla="*/ 49 h 116"/>
                <a:gd name="T48" fmla="*/ 69 w 84"/>
                <a:gd name="T49" fmla="*/ 52 h 116"/>
                <a:gd name="T50" fmla="*/ 42 w 84"/>
                <a:gd name="T51" fmla="*/ 66 h 116"/>
                <a:gd name="T52" fmla="*/ 15 w 84"/>
                <a:gd name="T53" fmla="*/ 52 h 116"/>
                <a:gd name="T54" fmla="*/ 15 w 84"/>
                <a:gd name="T55" fmla="*/ 46 h 116"/>
                <a:gd name="T56" fmla="*/ 20 w 84"/>
                <a:gd name="T57" fmla="*/ 66 h 116"/>
                <a:gd name="T58" fmla="*/ 64 w 84"/>
                <a:gd name="T59" fmla="*/ 66 h 116"/>
                <a:gd name="T60" fmla="*/ 69 w 84"/>
                <a:gd name="T61" fmla="*/ 69 h 116"/>
                <a:gd name="T62" fmla="*/ 42 w 84"/>
                <a:gd name="T63" fmla="*/ 83 h 116"/>
                <a:gd name="T64" fmla="*/ 15 w 84"/>
                <a:gd name="T65" fmla="*/ 69 h 116"/>
                <a:gd name="T66" fmla="*/ 42 w 84"/>
                <a:gd name="T67" fmla="*/ 104 h 116"/>
                <a:gd name="T68" fmla="*/ 42 w 84"/>
                <a:gd name="T69" fmla="*/ 111 h 116"/>
                <a:gd name="T70" fmla="*/ 42 w 84"/>
                <a:gd name="T71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116">
                  <a:moveTo>
                    <a:pt x="42" y="0"/>
                  </a:moveTo>
                  <a:cubicBezTo>
                    <a:pt x="33" y="0"/>
                    <a:pt x="26" y="2"/>
                    <a:pt x="20" y="5"/>
                  </a:cubicBezTo>
                  <a:cubicBezTo>
                    <a:pt x="14" y="9"/>
                    <a:pt x="10" y="14"/>
                    <a:pt x="10" y="1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74"/>
                    <a:pt x="14" y="79"/>
                    <a:pt x="20" y="82"/>
                  </a:cubicBezTo>
                  <a:cubicBezTo>
                    <a:pt x="25" y="85"/>
                    <a:pt x="32" y="87"/>
                    <a:pt x="40" y="87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37" y="100"/>
                    <a:pt x="35" y="102"/>
                    <a:pt x="34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3"/>
                    <a:pt x="38" y="116"/>
                    <a:pt x="42" y="116"/>
                  </a:cubicBezTo>
                  <a:cubicBezTo>
                    <a:pt x="46" y="116"/>
                    <a:pt x="49" y="113"/>
                    <a:pt x="50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9" y="102"/>
                    <a:pt x="47" y="100"/>
                    <a:pt x="44" y="99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2" y="87"/>
                    <a:pt x="59" y="85"/>
                    <a:pt x="64" y="82"/>
                  </a:cubicBezTo>
                  <a:cubicBezTo>
                    <a:pt x="70" y="79"/>
                    <a:pt x="74" y="74"/>
                    <a:pt x="74" y="6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4"/>
                    <a:pt x="70" y="9"/>
                    <a:pt x="64" y="5"/>
                  </a:cubicBezTo>
                  <a:cubicBezTo>
                    <a:pt x="58" y="2"/>
                    <a:pt x="50" y="0"/>
                    <a:pt x="42" y="0"/>
                  </a:cubicBezTo>
                  <a:close/>
                  <a:moveTo>
                    <a:pt x="42" y="5"/>
                  </a:moveTo>
                  <a:cubicBezTo>
                    <a:pt x="50" y="5"/>
                    <a:pt x="57" y="7"/>
                    <a:pt x="62" y="10"/>
                  </a:cubicBezTo>
                  <a:cubicBezTo>
                    <a:pt x="66" y="12"/>
                    <a:pt x="69" y="16"/>
                    <a:pt x="69" y="19"/>
                  </a:cubicBezTo>
                  <a:cubicBezTo>
                    <a:pt x="69" y="23"/>
                    <a:pt x="66" y="26"/>
                    <a:pt x="62" y="29"/>
                  </a:cubicBezTo>
                  <a:cubicBezTo>
                    <a:pt x="57" y="32"/>
                    <a:pt x="50" y="33"/>
                    <a:pt x="42" y="33"/>
                  </a:cubicBezTo>
                  <a:cubicBezTo>
                    <a:pt x="34" y="33"/>
                    <a:pt x="27" y="32"/>
                    <a:pt x="22" y="29"/>
                  </a:cubicBezTo>
                  <a:cubicBezTo>
                    <a:pt x="18" y="26"/>
                    <a:pt x="15" y="23"/>
                    <a:pt x="15" y="19"/>
                  </a:cubicBezTo>
                  <a:cubicBezTo>
                    <a:pt x="15" y="16"/>
                    <a:pt x="18" y="12"/>
                    <a:pt x="22" y="10"/>
                  </a:cubicBezTo>
                  <a:cubicBezTo>
                    <a:pt x="27" y="7"/>
                    <a:pt x="34" y="5"/>
                    <a:pt x="42" y="5"/>
                  </a:cubicBezTo>
                  <a:close/>
                  <a:moveTo>
                    <a:pt x="15" y="29"/>
                  </a:moveTo>
                  <a:cubicBezTo>
                    <a:pt x="17" y="31"/>
                    <a:pt x="18" y="32"/>
                    <a:pt x="20" y="33"/>
                  </a:cubicBezTo>
                  <a:cubicBezTo>
                    <a:pt x="26" y="36"/>
                    <a:pt x="33" y="38"/>
                    <a:pt x="42" y="38"/>
                  </a:cubicBezTo>
                  <a:cubicBezTo>
                    <a:pt x="50" y="38"/>
                    <a:pt x="58" y="36"/>
                    <a:pt x="64" y="33"/>
                  </a:cubicBezTo>
                  <a:cubicBezTo>
                    <a:pt x="66" y="32"/>
                    <a:pt x="67" y="31"/>
                    <a:pt x="69" y="29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9"/>
                    <a:pt x="66" y="42"/>
                    <a:pt x="62" y="45"/>
                  </a:cubicBezTo>
                  <a:cubicBezTo>
                    <a:pt x="57" y="48"/>
                    <a:pt x="50" y="50"/>
                    <a:pt x="42" y="50"/>
                  </a:cubicBezTo>
                  <a:cubicBezTo>
                    <a:pt x="34" y="50"/>
                    <a:pt x="27" y="48"/>
                    <a:pt x="22" y="45"/>
                  </a:cubicBezTo>
                  <a:cubicBezTo>
                    <a:pt x="18" y="42"/>
                    <a:pt x="15" y="39"/>
                    <a:pt x="15" y="3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lose/>
                  <a:moveTo>
                    <a:pt x="15" y="46"/>
                  </a:moveTo>
                  <a:cubicBezTo>
                    <a:pt x="17" y="47"/>
                    <a:pt x="18" y="48"/>
                    <a:pt x="20" y="49"/>
                  </a:cubicBezTo>
                  <a:cubicBezTo>
                    <a:pt x="26" y="52"/>
                    <a:pt x="33" y="54"/>
                    <a:pt x="42" y="54"/>
                  </a:cubicBezTo>
                  <a:cubicBezTo>
                    <a:pt x="50" y="54"/>
                    <a:pt x="58" y="52"/>
                    <a:pt x="64" y="49"/>
                  </a:cubicBezTo>
                  <a:cubicBezTo>
                    <a:pt x="66" y="48"/>
                    <a:pt x="67" y="47"/>
                    <a:pt x="69" y="46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9" y="56"/>
                    <a:pt x="66" y="59"/>
                    <a:pt x="62" y="62"/>
                  </a:cubicBezTo>
                  <a:cubicBezTo>
                    <a:pt x="57" y="64"/>
                    <a:pt x="50" y="66"/>
                    <a:pt x="42" y="66"/>
                  </a:cubicBezTo>
                  <a:cubicBezTo>
                    <a:pt x="34" y="66"/>
                    <a:pt x="27" y="64"/>
                    <a:pt x="22" y="62"/>
                  </a:cubicBezTo>
                  <a:cubicBezTo>
                    <a:pt x="18" y="59"/>
                    <a:pt x="15" y="56"/>
                    <a:pt x="15" y="52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lose/>
                  <a:moveTo>
                    <a:pt x="15" y="62"/>
                  </a:moveTo>
                  <a:cubicBezTo>
                    <a:pt x="17" y="64"/>
                    <a:pt x="18" y="65"/>
                    <a:pt x="20" y="66"/>
                  </a:cubicBezTo>
                  <a:cubicBezTo>
                    <a:pt x="26" y="69"/>
                    <a:pt x="33" y="71"/>
                    <a:pt x="42" y="71"/>
                  </a:cubicBezTo>
                  <a:cubicBezTo>
                    <a:pt x="50" y="71"/>
                    <a:pt x="58" y="69"/>
                    <a:pt x="64" y="66"/>
                  </a:cubicBezTo>
                  <a:cubicBezTo>
                    <a:pt x="66" y="65"/>
                    <a:pt x="67" y="64"/>
                    <a:pt x="69" y="62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72"/>
                    <a:pt x="66" y="75"/>
                    <a:pt x="62" y="78"/>
                  </a:cubicBezTo>
                  <a:cubicBezTo>
                    <a:pt x="57" y="81"/>
                    <a:pt x="50" y="83"/>
                    <a:pt x="42" y="83"/>
                  </a:cubicBezTo>
                  <a:cubicBezTo>
                    <a:pt x="34" y="83"/>
                    <a:pt x="27" y="81"/>
                    <a:pt x="22" y="78"/>
                  </a:cubicBezTo>
                  <a:cubicBezTo>
                    <a:pt x="18" y="75"/>
                    <a:pt x="15" y="72"/>
                    <a:pt x="15" y="69"/>
                  </a:cubicBezTo>
                  <a:cubicBezTo>
                    <a:pt x="15" y="62"/>
                    <a:pt x="15" y="62"/>
                    <a:pt x="15" y="62"/>
                  </a:cubicBezTo>
                  <a:close/>
                  <a:moveTo>
                    <a:pt x="42" y="104"/>
                  </a:moveTo>
                  <a:cubicBezTo>
                    <a:pt x="44" y="104"/>
                    <a:pt x="46" y="105"/>
                    <a:pt x="46" y="107"/>
                  </a:cubicBezTo>
                  <a:cubicBezTo>
                    <a:pt x="46" y="109"/>
                    <a:pt x="44" y="111"/>
                    <a:pt x="42" y="111"/>
                  </a:cubicBezTo>
                  <a:cubicBezTo>
                    <a:pt x="40" y="111"/>
                    <a:pt x="38" y="109"/>
                    <a:pt x="38" y="107"/>
                  </a:cubicBezTo>
                  <a:cubicBezTo>
                    <a:pt x="38" y="105"/>
                    <a:pt x="40" y="104"/>
                    <a:pt x="42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e 174">
            <a:extLst>
              <a:ext uri="{FF2B5EF4-FFF2-40B4-BE49-F238E27FC236}">
                <a16:creationId xmlns:a16="http://schemas.microsoft.com/office/drawing/2014/main" id="{146BD5EC-CF00-4DD9-9379-EF4B952CE140}"/>
              </a:ext>
            </a:extLst>
          </p:cNvPr>
          <p:cNvGrpSpPr>
            <a:grpSpLocks noChangeAspect="1"/>
          </p:cNvGrpSpPr>
          <p:nvPr/>
        </p:nvGrpSpPr>
        <p:grpSpPr>
          <a:xfrm>
            <a:off x="1363679" y="5224771"/>
            <a:ext cx="503445" cy="359999"/>
            <a:chOff x="15313025" y="1679575"/>
            <a:chExt cx="863600" cy="617537"/>
          </a:xfrm>
          <a:solidFill>
            <a:schemeClr val="bg1"/>
          </a:solidFill>
        </p:grpSpPr>
        <p:sp>
          <p:nvSpPr>
            <p:cNvPr id="75" name="Freeform 29">
              <a:extLst>
                <a:ext uri="{FF2B5EF4-FFF2-40B4-BE49-F238E27FC236}">
                  <a16:creationId xmlns:a16="http://schemas.microsoft.com/office/drawing/2014/main" id="{D3173286-429E-45EF-AF29-A7FDF2690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0687" y="1731962"/>
              <a:ext cx="158750" cy="180975"/>
            </a:xfrm>
            <a:custGeom>
              <a:avLst/>
              <a:gdLst>
                <a:gd name="T0" fmla="*/ 67 w 73"/>
                <a:gd name="T1" fmla="*/ 39 h 84"/>
                <a:gd name="T2" fmla="*/ 68 w 73"/>
                <a:gd name="T3" fmla="*/ 26 h 84"/>
                <a:gd name="T4" fmla="*/ 64 w 73"/>
                <a:gd name="T5" fmla="*/ 13 h 84"/>
                <a:gd name="T6" fmla="*/ 52 w 73"/>
                <a:gd name="T7" fmla="*/ 3 h 84"/>
                <a:gd name="T8" fmla="*/ 46 w 73"/>
                <a:gd name="T9" fmla="*/ 3 h 84"/>
                <a:gd name="T10" fmla="*/ 37 w 73"/>
                <a:gd name="T11" fmla="*/ 0 h 84"/>
                <a:gd name="T12" fmla="*/ 26 w 73"/>
                <a:gd name="T13" fmla="*/ 2 h 84"/>
                <a:gd name="T14" fmla="*/ 18 w 73"/>
                <a:gd name="T15" fmla="*/ 6 h 84"/>
                <a:gd name="T16" fmla="*/ 11 w 73"/>
                <a:gd name="T17" fmla="*/ 16 h 84"/>
                <a:gd name="T18" fmla="*/ 6 w 73"/>
                <a:gd name="T19" fmla="*/ 23 h 84"/>
                <a:gd name="T20" fmla="*/ 6 w 73"/>
                <a:gd name="T21" fmla="*/ 39 h 84"/>
                <a:gd name="T22" fmla="*/ 11 w 73"/>
                <a:gd name="T23" fmla="*/ 60 h 84"/>
                <a:gd name="T24" fmla="*/ 37 w 73"/>
                <a:gd name="T25" fmla="*/ 84 h 84"/>
                <a:gd name="T26" fmla="*/ 62 w 73"/>
                <a:gd name="T27" fmla="*/ 60 h 84"/>
                <a:gd name="T28" fmla="*/ 67 w 73"/>
                <a:gd name="T29" fmla="*/ 3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4">
                  <a:moveTo>
                    <a:pt x="67" y="39"/>
                  </a:moveTo>
                  <a:cubicBezTo>
                    <a:pt x="69" y="34"/>
                    <a:pt x="68" y="29"/>
                    <a:pt x="68" y="26"/>
                  </a:cubicBezTo>
                  <a:cubicBezTo>
                    <a:pt x="67" y="23"/>
                    <a:pt x="66" y="18"/>
                    <a:pt x="64" y="13"/>
                  </a:cubicBezTo>
                  <a:cubicBezTo>
                    <a:pt x="63" y="11"/>
                    <a:pt x="56" y="4"/>
                    <a:pt x="52" y="3"/>
                  </a:cubicBezTo>
                  <a:cubicBezTo>
                    <a:pt x="49" y="2"/>
                    <a:pt x="48" y="3"/>
                    <a:pt x="46" y="3"/>
                  </a:cubicBezTo>
                  <a:cubicBezTo>
                    <a:pt x="44" y="3"/>
                    <a:pt x="43" y="0"/>
                    <a:pt x="37" y="0"/>
                  </a:cubicBezTo>
                  <a:cubicBezTo>
                    <a:pt x="30" y="0"/>
                    <a:pt x="28" y="1"/>
                    <a:pt x="26" y="2"/>
                  </a:cubicBezTo>
                  <a:cubicBezTo>
                    <a:pt x="24" y="3"/>
                    <a:pt x="21" y="4"/>
                    <a:pt x="18" y="6"/>
                  </a:cubicBezTo>
                  <a:cubicBezTo>
                    <a:pt x="15" y="7"/>
                    <a:pt x="12" y="14"/>
                    <a:pt x="11" y="16"/>
                  </a:cubicBezTo>
                  <a:cubicBezTo>
                    <a:pt x="10" y="17"/>
                    <a:pt x="7" y="20"/>
                    <a:pt x="6" y="23"/>
                  </a:cubicBezTo>
                  <a:cubicBezTo>
                    <a:pt x="5" y="26"/>
                    <a:pt x="5" y="36"/>
                    <a:pt x="6" y="39"/>
                  </a:cubicBezTo>
                  <a:cubicBezTo>
                    <a:pt x="3" y="40"/>
                    <a:pt x="0" y="55"/>
                    <a:pt x="11" y="60"/>
                  </a:cubicBezTo>
                  <a:cubicBezTo>
                    <a:pt x="13" y="68"/>
                    <a:pt x="22" y="84"/>
                    <a:pt x="37" y="84"/>
                  </a:cubicBezTo>
                  <a:cubicBezTo>
                    <a:pt x="51" y="84"/>
                    <a:pt x="60" y="68"/>
                    <a:pt x="62" y="60"/>
                  </a:cubicBezTo>
                  <a:cubicBezTo>
                    <a:pt x="73" y="55"/>
                    <a:pt x="70" y="40"/>
                    <a:pt x="6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7769A192-B16C-41AC-8D38-970968771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6075" y="1908175"/>
              <a:ext cx="307975" cy="125412"/>
            </a:xfrm>
            <a:custGeom>
              <a:avLst/>
              <a:gdLst>
                <a:gd name="T0" fmla="*/ 113 w 143"/>
                <a:gd name="T1" fmla="*/ 9 h 58"/>
                <a:gd name="T2" fmla="*/ 95 w 143"/>
                <a:gd name="T3" fmla="*/ 3 h 58"/>
                <a:gd name="T4" fmla="*/ 90 w 143"/>
                <a:gd name="T5" fmla="*/ 0 h 58"/>
                <a:gd name="T6" fmla="*/ 79 w 143"/>
                <a:gd name="T7" fmla="*/ 41 h 58"/>
                <a:gd name="T8" fmla="*/ 75 w 143"/>
                <a:gd name="T9" fmla="*/ 15 h 58"/>
                <a:gd name="T10" fmla="*/ 79 w 143"/>
                <a:gd name="T11" fmla="*/ 6 h 58"/>
                <a:gd name="T12" fmla="*/ 72 w 143"/>
                <a:gd name="T13" fmla="*/ 7 h 58"/>
                <a:gd name="T14" fmla="*/ 64 w 143"/>
                <a:gd name="T15" fmla="*/ 6 h 58"/>
                <a:gd name="T16" fmla="*/ 68 w 143"/>
                <a:gd name="T17" fmla="*/ 15 h 58"/>
                <a:gd name="T18" fmla="*/ 64 w 143"/>
                <a:gd name="T19" fmla="*/ 41 h 58"/>
                <a:gd name="T20" fmla="*/ 53 w 143"/>
                <a:gd name="T21" fmla="*/ 0 h 58"/>
                <a:gd name="T22" fmla="*/ 48 w 143"/>
                <a:gd name="T23" fmla="*/ 3 h 58"/>
                <a:gd name="T24" fmla="*/ 30 w 143"/>
                <a:gd name="T25" fmla="*/ 9 h 58"/>
                <a:gd name="T26" fmla="*/ 1 w 143"/>
                <a:gd name="T27" fmla="*/ 58 h 58"/>
                <a:gd name="T28" fmla="*/ 72 w 143"/>
                <a:gd name="T29" fmla="*/ 58 h 58"/>
                <a:gd name="T30" fmla="*/ 142 w 143"/>
                <a:gd name="T31" fmla="*/ 58 h 58"/>
                <a:gd name="T32" fmla="*/ 113 w 143"/>
                <a:gd name="T33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58">
                  <a:moveTo>
                    <a:pt x="113" y="9"/>
                  </a:moveTo>
                  <a:cubicBezTo>
                    <a:pt x="101" y="6"/>
                    <a:pt x="97" y="4"/>
                    <a:pt x="95" y="3"/>
                  </a:cubicBezTo>
                  <a:cubicBezTo>
                    <a:pt x="93" y="2"/>
                    <a:pt x="91" y="1"/>
                    <a:pt x="90" y="0"/>
                  </a:cubicBezTo>
                  <a:cubicBezTo>
                    <a:pt x="90" y="1"/>
                    <a:pt x="81" y="33"/>
                    <a:pt x="79" y="41"/>
                  </a:cubicBezTo>
                  <a:cubicBezTo>
                    <a:pt x="79" y="40"/>
                    <a:pt x="76" y="19"/>
                    <a:pt x="75" y="15"/>
                  </a:cubicBezTo>
                  <a:cubicBezTo>
                    <a:pt x="76" y="15"/>
                    <a:pt x="78" y="9"/>
                    <a:pt x="79" y="6"/>
                  </a:cubicBezTo>
                  <a:cubicBezTo>
                    <a:pt x="78" y="7"/>
                    <a:pt x="75" y="7"/>
                    <a:pt x="72" y="7"/>
                  </a:cubicBezTo>
                  <a:cubicBezTo>
                    <a:pt x="68" y="7"/>
                    <a:pt x="65" y="7"/>
                    <a:pt x="64" y="6"/>
                  </a:cubicBezTo>
                  <a:cubicBezTo>
                    <a:pt x="65" y="9"/>
                    <a:pt x="67" y="15"/>
                    <a:pt x="68" y="15"/>
                  </a:cubicBezTo>
                  <a:cubicBezTo>
                    <a:pt x="67" y="19"/>
                    <a:pt x="64" y="40"/>
                    <a:pt x="64" y="41"/>
                  </a:cubicBezTo>
                  <a:cubicBezTo>
                    <a:pt x="62" y="33"/>
                    <a:pt x="54" y="1"/>
                    <a:pt x="53" y="0"/>
                  </a:cubicBezTo>
                  <a:cubicBezTo>
                    <a:pt x="52" y="1"/>
                    <a:pt x="50" y="2"/>
                    <a:pt x="48" y="3"/>
                  </a:cubicBezTo>
                  <a:cubicBezTo>
                    <a:pt x="46" y="4"/>
                    <a:pt x="42" y="6"/>
                    <a:pt x="30" y="9"/>
                  </a:cubicBezTo>
                  <a:cubicBezTo>
                    <a:pt x="19" y="13"/>
                    <a:pt x="0" y="13"/>
                    <a:pt x="1" y="58"/>
                  </a:cubicBezTo>
                  <a:cubicBezTo>
                    <a:pt x="29" y="58"/>
                    <a:pt x="72" y="58"/>
                    <a:pt x="72" y="58"/>
                  </a:cubicBezTo>
                  <a:cubicBezTo>
                    <a:pt x="72" y="58"/>
                    <a:pt x="114" y="58"/>
                    <a:pt x="142" y="58"/>
                  </a:cubicBezTo>
                  <a:cubicBezTo>
                    <a:pt x="143" y="13"/>
                    <a:pt x="124" y="13"/>
                    <a:pt x="1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id="{22ADE7FE-E35E-41D0-B904-086F321D3A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09875" y="1679575"/>
              <a:ext cx="619125" cy="617537"/>
            </a:xfrm>
            <a:custGeom>
              <a:avLst/>
              <a:gdLst>
                <a:gd name="T0" fmla="*/ 286 w 286"/>
                <a:gd name="T1" fmla="*/ 269 h 286"/>
                <a:gd name="T2" fmla="*/ 190 w 286"/>
                <a:gd name="T3" fmla="*/ 173 h 286"/>
                <a:gd name="T4" fmla="*/ 213 w 286"/>
                <a:gd name="T5" fmla="*/ 107 h 286"/>
                <a:gd name="T6" fmla="*/ 182 w 286"/>
                <a:gd name="T7" fmla="*/ 31 h 286"/>
                <a:gd name="T8" fmla="*/ 107 w 286"/>
                <a:gd name="T9" fmla="*/ 0 h 286"/>
                <a:gd name="T10" fmla="*/ 31 w 286"/>
                <a:gd name="T11" fmla="*/ 31 h 286"/>
                <a:gd name="T12" fmla="*/ 0 w 286"/>
                <a:gd name="T13" fmla="*/ 107 h 286"/>
                <a:gd name="T14" fmla="*/ 31 w 286"/>
                <a:gd name="T15" fmla="*/ 182 h 286"/>
                <a:gd name="T16" fmla="*/ 107 w 286"/>
                <a:gd name="T17" fmla="*/ 213 h 286"/>
                <a:gd name="T18" fmla="*/ 173 w 286"/>
                <a:gd name="T19" fmla="*/ 190 h 286"/>
                <a:gd name="T20" fmla="*/ 269 w 286"/>
                <a:gd name="T21" fmla="*/ 286 h 286"/>
                <a:gd name="T22" fmla="*/ 286 w 286"/>
                <a:gd name="T23" fmla="*/ 269 h 286"/>
                <a:gd name="T24" fmla="*/ 36 w 286"/>
                <a:gd name="T25" fmla="*/ 178 h 286"/>
                <a:gd name="T26" fmla="*/ 6 w 286"/>
                <a:gd name="T27" fmla="*/ 107 h 286"/>
                <a:gd name="T28" fmla="*/ 36 w 286"/>
                <a:gd name="T29" fmla="*/ 36 h 286"/>
                <a:gd name="T30" fmla="*/ 107 w 286"/>
                <a:gd name="T31" fmla="*/ 6 h 286"/>
                <a:gd name="T32" fmla="*/ 178 w 286"/>
                <a:gd name="T33" fmla="*/ 36 h 286"/>
                <a:gd name="T34" fmla="*/ 178 w 286"/>
                <a:gd name="T35" fmla="*/ 178 h 286"/>
                <a:gd name="T36" fmla="*/ 107 w 286"/>
                <a:gd name="T37" fmla="*/ 207 h 286"/>
                <a:gd name="T38" fmla="*/ 36 w 286"/>
                <a:gd name="T39" fmla="*/ 17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" h="286">
                  <a:moveTo>
                    <a:pt x="286" y="269"/>
                  </a:moveTo>
                  <a:cubicBezTo>
                    <a:pt x="190" y="173"/>
                    <a:pt x="190" y="173"/>
                    <a:pt x="190" y="173"/>
                  </a:cubicBezTo>
                  <a:cubicBezTo>
                    <a:pt x="205" y="154"/>
                    <a:pt x="213" y="131"/>
                    <a:pt x="213" y="107"/>
                  </a:cubicBezTo>
                  <a:cubicBezTo>
                    <a:pt x="213" y="78"/>
                    <a:pt x="202" y="52"/>
                    <a:pt x="182" y="31"/>
                  </a:cubicBezTo>
                  <a:cubicBezTo>
                    <a:pt x="162" y="11"/>
                    <a:pt x="135" y="0"/>
                    <a:pt x="107" y="0"/>
                  </a:cubicBezTo>
                  <a:cubicBezTo>
                    <a:pt x="78" y="0"/>
                    <a:pt x="51" y="11"/>
                    <a:pt x="31" y="31"/>
                  </a:cubicBezTo>
                  <a:cubicBezTo>
                    <a:pt x="11" y="52"/>
                    <a:pt x="0" y="78"/>
                    <a:pt x="0" y="107"/>
                  </a:cubicBezTo>
                  <a:cubicBezTo>
                    <a:pt x="0" y="135"/>
                    <a:pt x="11" y="162"/>
                    <a:pt x="31" y="182"/>
                  </a:cubicBezTo>
                  <a:cubicBezTo>
                    <a:pt x="51" y="202"/>
                    <a:pt x="78" y="213"/>
                    <a:pt x="107" y="213"/>
                  </a:cubicBezTo>
                  <a:cubicBezTo>
                    <a:pt x="131" y="213"/>
                    <a:pt x="154" y="205"/>
                    <a:pt x="173" y="190"/>
                  </a:cubicBezTo>
                  <a:cubicBezTo>
                    <a:pt x="269" y="286"/>
                    <a:pt x="269" y="286"/>
                    <a:pt x="269" y="286"/>
                  </a:cubicBezTo>
                  <a:lnTo>
                    <a:pt x="286" y="269"/>
                  </a:lnTo>
                  <a:close/>
                  <a:moveTo>
                    <a:pt x="36" y="178"/>
                  </a:moveTo>
                  <a:cubicBezTo>
                    <a:pt x="17" y="159"/>
                    <a:pt x="6" y="134"/>
                    <a:pt x="6" y="107"/>
                  </a:cubicBezTo>
                  <a:cubicBezTo>
                    <a:pt x="6" y="80"/>
                    <a:pt x="17" y="55"/>
                    <a:pt x="36" y="36"/>
                  </a:cubicBezTo>
                  <a:cubicBezTo>
                    <a:pt x="55" y="17"/>
                    <a:pt x="80" y="6"/>
                    <a:pt x="107" y="6"/>
                  </a:cubicBezTo>
                  <a:cubicBezTo>
                    <a:pt x="134" y="6"/>
                    <a:pt x="159" y="17"/>
                    <a:pt x="178" y="36"/>
                  </a:cubicBezTo>
                  <a:cubicBezTo>
                    <a:pt x="217" y="75"/>
                    <a:pt x="217" y="139"/>
                    <a:pt x="178" y="178"/>
                  </a:cubicBezTo>
                  <a:cubicBezTo>
                    <a:pt x="159" y="197"/>
                    <a:pt x="134" y="207"/>
                    <a:pt x="107" y="207"/>
                  </a:cubicBezTo>
                  <a:cubicBezTo>
                    <a:pt x="80" y="207"/>
                    <a:pt x="55" y="197"/>
                    <a:pt x="36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78" name="Freeform 32">
              <a:extLst>
                <a:ext uri="{FF2B5EF4-FFF2-40B4-BE49-F238E27FC236}">
                  <a16:creationId xmlns:a16="http://schemas.microsoft.com/office/drawing/2014/main" id="{70FE5E4B-4BEC-4B7A-9B52-14B45FAC3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3750" y="1824037"/>
              <a:ext cx="96838" cy="112712"/>
            </a:xfrm>
            <a:custGeom>
              <a:avLst/>
              <a:gdLst>
                <a:gd name="T0" fmla="*/ 41 w 45"/>
                <a:gd name="T1" fmla="*/ 24 h 52"/>
                <a:gd name="T2" fmla="*/ 41 w 45"/>
                <a:gd name="T3" fmla="*/ 17 h 52"/>
                <a:gd name="T4" fmla="*/ 39 w 45"/>
                <a:gd name="T5" fmla="*/ 8 h 52"/>
                <a:gd name="T6" fmla="*/ 32 w 45"/>
                <a:gd name="T7" fmla="*/ 2 h 52"/>
                <a:gd name="T8" fmla="*/ 28 w 45"/>
                <a:gd name="T9" fmla="*/ 2 h 52"/>
                <a:gd name="T10" fmla="*/ 22 w 45"/>
                <a:gd name="T11" fmla="*/ 1 h 52"/>
                <a:gd name="T12" fmla="*/ 15 w 45"/>
                <a:gd name="T13" fmla="*/ 2 h 52"/>
                <a:gd name="T14" fmla="*/ 11 w 45"/>
                <a:gd name="T15" fmla="*/ 4 h 52"/>
                <a:gd name="T16" fmla="*/ 6 w 45"/>
                <a:gd name="T17" fmla="*/ 10 h 52"/>
                <a:gd name="T18" fmla="*/ 3 w 45"/>
                <a:gd name="T19" fmla="*/ 15 h 52"/>
                <a:gd name="T20" fmla="*/ 3 w 45"/>
                <a:gd name="T21" fmla="*/ 24 h 52"/>
                <a:gd name="T22" fmla="*/ 6 w 45"/>
                <a:gd name="T23" fmla="*/ 37 h 52"/>
                <a:gd name="T24" fmla="*/ 22 w 45"/>
                <a:gd name="T25" fmla="*/ 52 h 52"/>
                <a:gd name="T26" fmla="*/ 38 w 45"/>
                <a:gd name="T27" fmla="*/ 37 h 52"/>
                <a:gd name="T28" fmla="*/ 41 w 45"/>
                <a:gd name="T29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52">
                  <a:moveTo>
                    <a:pt x="41" y="24"/>
                  </a:moveTo>
                  <a:cubicBezTo>
                    <a:pt x="42" y="22"/>
                    <a:pt x="42" y="19"/>
                    <a:pt x="41" y="17"/>
                  </a:cubicBezTo>
                  <a:cubicBezTo>
                    <a:pt x="41" y="15"/>
                    <a:pt x="40" y="11"/>
                    <a:pt x="39" y="8"/>
                  </a:cubicBezTo>
                  <a:cubicBezTo>
                    <a:pt x="38" y="7"/>
                    <a:pt x="34" y="3"/>
                    <a:pt x="32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7" y="2"/>
                    <a:pt x="26" y="0"/>
                    <a:pt x="22" y="1"/>
                  </a:cubicBezTo>
                  <a:cubicBezTo>
                    <a:pt x="18" y="0"/>
                    <a:pt x="17" y="1"/>
                    <a:pt x="15" y="2"/>
                  </a:cubicBezTo>
                  <a:cubicBezTo>
                    <a:pt x="14" y="2"/>
                    <a:pt x="13" y="3"/>
                    <a:pt x="11" y="4"/>
                  </a:cubicBezTo>
                  <a:cubicBezTo>
                    <a:pt x="9" y="5"/>
                    <a:pt x="7" y="9"/>
                    <a:pt x="6" y="10"/>
                  </a:cubicBezTo>
                  <a:cubicBezTo>
                    <a:pt x="6" y="11"/>
                    <a:pt x="4" y="13"/>
                    <a:pt x="3" y="15"/>
                  </a:cubicBezTo>
                  <a:cubicBezTo>
                    <a:pt x="3" y="17"/>
                    <a:pt x="3" y="23"/>
                    <a:pt x="3" y="24"/>
                  </a:cubicBezTo>
                  <a:cubicBezTo>
                    <a:pt x="1" y="25"/>
                    <a:pt x="0" y="34"/>
                    <a:pt x="6" y="37"/>
                  </a:cubicBezTo>
                  <a:cubicBezTo>
                    <a:pt x="8" y="42"/>
                    <a:pt x="13" y="52"/>
                    <a:pt x="22" y="52"/>
                  </a:cubicBezTo>
                  <a:cubicBezTo>
                    <a:pt x="31" y="52"/>
                    <a:pt x="37" y="42"/>
                    <a:pt x="38" y="37"/>
                  </a:cubicBezTo>
                  <a:cubicBezTo>
                    <a:pt x="45" y="34"/>
                    <a:pt x="43" y="25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79" name="Freeform 33">
              <a:extLst>
                <a:ext uri="{FF2B5EF4-FFF2-40B4-BE49-F238E27FC236}">
                  <a16:creationId xmlns:a16="http://schemas.microsoft.com/office/drawing/2014/main" id="{8E11F898-07CB-4EFE-A145-A98F3C3B1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25" y="1933575"/>
              <a:ext cx="190500" cy="76200"/>
            </a:xfrm>
            <a:custGeom>
              <a:avLst/>
              <a:gdLst>
                <a:gd name="T0" fmla="*/ 69 w 88"/>
                <a:gd name="T1" fmla="*/ 5 h 35"/>
                <a:gd name="T2" fmla="*/ 59 w 88"/>
                <a:gd name="T3" fmla="*/ 2 h 35"/>
                <a:gd name="T4" fmla="*/ 55 w 88"/>
                <a:gd name="T5" fmla="*/ 0 h 35"/>
                <a:gd name="T6" fmla="*/ 49 w 88"/>
                <a:gd name="T7" fmla="*/ 25 h 35"/>
                <a:gd name="T8" fmla="*/ 47 w 88"/>
                <a:gd name="T9" fmla="*/ 9 h 35"/>
                <a:gd name="T10" fmla="*/ 49 w 88"/>
                <a:gd name="T11" fmla="*/ 4 h 35"/>
                <a:gd name="T12" fmla="*/ 44 w 88"/>
                <a:gd name="T13" fmla="*/ 4 h 35"/>
                <a:gd name="T14" fmla="*/ 39 w 88"/>
                <a:gd name="T15" fmla="*/ 4 h 35"/>
                <a:gd name="T16" fmla="*/ 42 w 88"/>
                <a:gd name="T17" fmla="*/ 9 h 35"/>
                <a:gd name="T18" fmla="*/ 39 w 88"/>
                <a:gd name="T19" fmla="*/ 25 h 35"/>
                <a:gd name="T20" fmla="*/ 33 w 88"/>
                <a:gd name="T21" fmla="*/ 0 h 35"/>
                <a:gd name="T22" fmla="*/ 30 w 88"/>
                <a:gd name="T23" fmla="*/ 2 h 35"/>
                <a:gd name="T24" fmla="*/ 19 w 88"/>
                <a:gd name="T25" fmla="*/ 5 h 35"/>
                <a:gd name="T26" fmla="*/ 1 w 88"/>
                <a:gd name="T27" fmla="*/ 35 h 35"/>
                <a:gd name="T28" fmla="*/ 44 w 88"/>
                <a:gd name="T29" fmla="*/ 35 h 35"/>
                <a:gd name="T30" fmla="*/ 87 w 88"/>
                <a:gd name="T31" fmla="*/ 35 h 35"/>
                <a:gd name="T32" fmla="*/ 69 w 88"/>
                <a:gd name="T33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35">
                  <a:moveTo>
                    <a:pt x="69" y="5"/>
                  </a:moveTo>
                  <a:cubicBezTo>
                    <a:pt x="62" y="3"/>
                    <a:pt x="60" y="3"/>
                    <a:pt x="59" y="2"/>
                  </a:cubicBezTo>
                  <a:cubicBezTo>
                    <a:pt x="58" y="1"/>
                    <a:pt x="56" y="0"/>
                    <a:pt x="55" y="0"/>
                  </a:cubicBezTo>
                  <a:cubicBezTo>
                    <a:pt x="55" y="0"/>
                    <a:pt x="50" y="20"/>
                    <a:pt x="49" y="25"/>
                  </a:cubicBezTo>
                  <a:cubicBezTo>
                    <a:pt x="49" y="24"/>
                    <a:pt x="47" y="11"/>
                    <a:pt x="47" y="9"/>
                  </a:cubicBezTo>
                  <a:cubicBezTo>
                    <a:pt x="47" y="9"/>
                    <a:pt x="48" y="6"/>
                    <a:pt x="49" y="4"/>
                  </a:cubicBezTo>
                  <a:cubicBezTo>
                    <a:pt x="48" y="4"/>
                    <a:pt x="47" y="4"/>
                    <a:pt x="44" y="4"/>
                  </a:cubicBezTo>
                  <a:cubicBezTo>
                    <a:pt x="42" y="4"/>
                    <a:pt x="40" y="4"/>
                    <a:pt x="39" y="4"/>
                  </a:cubicBezTo>
                  <a:cubicBezTo>
                    <a:pt x="40" y="6"/>
                    <a:pt x="41" y="9"/>
                    <a:pt x="42" y="9"/>
                  </a:cubicBezTo>
                  <a:cubicBezTo>
                    <a:pt x="41" y="11"/>
                    <a:pt x="40" y="24"/>
                    <a:pt x="39" y="25"/>
                  </a:cubicBezTo>
                  <a:cubicBezTo>
                    <a:pt x="38" y="20"/>
                    <a:pt x="33" y="0"/>
                    <a:pt x="33" y="0"/>
                  </a:cubicBezTo>
                  <a:cubicBezTo>
                    <a:pt x="32" y="0"/>
                    <a:pt x="31" y="1"/>
                    <a:pt x="30" y="2"/>
                  </a:cubicBezTo>
                  <a:cubicBezTo>
                    <a:pt x="29" y="3"/>
                    <a:pt x="26" y="3"/>
                    <a:pt x="19" y="5"/>
                  </a:cubicBezTo>
                  <a:cubicBezTo>
                    <a:pt x="12" y="8"/>
                    <a:pt x="0" y="8"/>
                    <a:pt x="1" y="35"/>
                  </a:cubicBezTo>
                  <a:cubicBezTo>
                    <a:pt x="18" y="35"/>
                    <a:pt x="44" y="35"/>
                    <a:pt x="44" y="35"/>
                  </a:cubicBezTo>
                  <a:cubicBezTo>
                    <a:pt x="44" y="35"/>
                    <a:pt x="70" y="35"/>
                    <a:pt x="87" y="35"/>
                  </a:cubicBezTo>
                  <a:cubicBezTo>
                    <a:pt x="88" y="8"/>
                    <a:pt x="77" y="8"/>
                    <a:pt x="6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80" name="Freeform 34">
              <a:extLst>
                <a:ext uri="{FF2B5EF4-FFF2-40B4-BE49-F238E27FC236}">
                  <a16:creationId xmlns:a16="http://schemas.microsoft.com/office/drawing/2014/main" id="{2E511953-57C9-44ED-B8A6-A4FD872AF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7475" y="1824037"/>
              <a:ext cx="98425" cy="112712"/>
            </a:xfrm>
            <a:custGeom>
              <a:avLst/>
              <a:gdLst>
                <a:gd name="T0" fmla="*/ 41 w 45"/>
                <a:gd name="T1" fmla="*/ 24 h 52"/>
                <a:gd name="T2" fmla="*/ 42 w 45"/>
                <a:gd name="T3" fmla="*/ 17 h 52"/>
                <a:gd name="T4" fmla="*/ 40 w 45"/>
                <a:gd name="T5" fmla="*/ 8 h 52"/>
                <a:gd name="T6" fmla="*/ 32 w 45"/>
                <a:gd name="T7" fmla="*/ 2 h 52"/>
                <a:gd name="T8" fmla="*/ 29 w 45"/>
                <a:gd name="T9" fmla="*/ 2 h 52"/>
                <a:gd name="T10" fmla="*/ 23 w 45"/>
                <a:gd name="T11" fmla="*/ 1 h 52"/>
                <a:gd name="T12" fmla="*/ 16 w 45"/>
                <a:gd name="T13" fmla="*/ 2 h 52"/>
                <a:gd name="T14" fmla="*/ 11 w 45"/>
                <a:gd name="T15" fmla="*/ 4 h 52"/>
                <a:gd name="T16" fmla="*/ 7 w 45"/>
                <a:gd name="T17" fmla="*/ 10 h 52"/>
                <a:gd name="T18" fmla="*/ 4 w 45"/>
                <a:gd name="T19" fmla="*/ 15 h 52"/>
                <a:gd name="T20" fmla="*/ 4 w 45"/>
                <a:gd name="T21" fmla="*/ 24 h 52"/>
                <a:gd name="T22" fmla="*/ 7 w 45"/>
                <a:gd name="T23" fmla="*/ 37 h 52"/>
                <a:gd name="T24" fmla="*/ 23 w 45"/>
                <a:gd name="T25" fmla="*/ 52 h 52"/>
                <a:gd name="T26" fmla="*/ 39 w 45"/>
                <a:gd name="T27" fmla="*/ 37 h 52"/>
                <a:gd name="T28" fmla="*/ 41 w 45"/>
                <a:gd name="T29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52">
                  <a:moveTo>
                    <a:pt x="41" y="24"/>
                  </a:moveTo>
                  <a:cubicBezTo>
                    <a:pt x="43" y="22"/>
                    <a:pt x="42" y="19"/>
                    <a:pt x="42" y="17"/>
                  </a:cubicBezTo>
                  <a:cubicBezTo>
                    <a:pt x="41" y="15"/>
                    <a:pt x="41" y="11"/>
                    <a:pt x="40" y="8"/>
                  </a:cubicBezTo>
                  <a:cubicBezTo>
                    <a:pt x="39" y="7"/>
                    <a:pt x="34" y="3"/>
                    <a:pt x="32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7" y="2"/>
                    <a:pt x="27" y="0"/>
                    <a:pt x="23" y="1"/>
                  </a:cubicBezTo>
                  <a:cubicBezTo>
                    <a:pt x="19" y="0"/>
                    <a:pt x="17" y="1"/>
                    <a:pt x="16" y="2"/>
                  </a:cubicBezTo>
                  <a:cubicBezTo>
                    <a:pt x="15" y="2"/>
                    <a:pt x="13" y="3"/>
                    <a:pt x="11" y="4"/>
                  </a:cubicBezTo>
                  <a:cubicBezTo>
                    <a:pt x="9" y="5"/>
                    <a:pt x="7" y="9"/>
                    <a:pt x="7" y="10"/>
                  </a:cubicBezTo>
                  <a:cubicBezTo>
                    <a:pt x="6" y="11"/>
                    <a:pt x="4" y="13"/>
                    <a:pt x="4" y="15"/>
                  </a:cubicBezTo>
                  <a:cubicBezTo>
                    <a:pt x="4" y="17"/>
                    <a:pt x="4" y="23"/>
                    <a:pt x="4" y="24"/>
                  </a:cubicBezTo>
                  <a:cubicBezTo>
                    <a:pt x="2" y="25"/>
                    <a:pt x="0" y="34"/>
                    <a:pt x="7" y="37"/>
                  </a:cubicBezTo>
                  <a:cubicBezTo>
                    <a:pt x="8" y="42"/>
                    <a:pt x="14" y="52"/>
                    <a:pt x="23" y="52"/>
                  </a:cubicBezTo>
                  <a:cubicBezTo>
                    <a:pt x="32" y="52"/>
                    <a:pt x="37" y="42"/>
                    <a:pt x="39" y="37"/>
                  </a:cubicBezTo>
                  <a:cubicBezTo>
                    <a:pt x="45" y="34"/>
                    <a:pt x="44" y="25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81" name="Freeform 35">
              <a:extLst>
                <a:ext uri="{FF2B5EF4-FFF2-40B4-BE49-F238E27FC236}">
                  <a16:creationId xmlns:a16="http://schemas.microsoft.com/office/drawing/2014/main" id="{F364FADA-28BE-43CD-B607-7D1364577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3025" y="1933575"/>
              <a:ext cx="190500" cy="76200"/>
            </a:xfrm>
            <a:custGeom>
              <a:avLst/>
              <a:gdLst>
                <a:gd name="T0" fmla="*/ 69 w 88"/>
                <a:gd name="T1" fmla="*/ 5 h 35"/>
                <a:gd name="T2" fmla="*/ 58 w 88"/>
                <a:gd name="T3" fmla="*/ 2 h 35"/>
                <a:gd name="T4" fmla="*/ 55 w 88"/>
                <a:gd name="T5" fmla="*/ 0 h 35"/>
                <a:gd name="T6" fmla="*/ 48 w 88"/>
                <a:gd name="T7" fmla="*/ 25 h 35"/>
                <a:gd name="T8" fmla="*/ 46 w 88"/>
                <a:gd name="T9" fmla="*/ 9 h 35"/>
                <a:gd name="T10" fmla="*/ 48 w 88"/>
                <a:gd name="T11" fmla="*/ 4 h 35"/>
                <a:gd name="T12" fmla="*/ 44 w 88"/>
                <a:gd name="T13" fmla="*/ 4 h 35"/>
                <a:gd name="T14" fmla="*/ 39 w 88"/>
                <a:gd name="T15" fmla="*/ 4 h 35"/>
                <a:gd name="T16" fmla="*/ 41 w 88"/>
                <a:gd name="T17" fmla="*/ 9 h 35"/>
                <a:gd name="T18" fmla="*/ 39 w 88"/>
                <a:gd name="T19" fmla="*/ 25 h 35"/>
                <a:gd name="T20" fmla="*/ 33 w 88"/>
                <a:gd name="T21" fmla="*/ 0 h 35"/>
                <a:gd name="T22" fmla="*/ 29 w 88"/>
                <a:gd name="T23" fmla="*/ 2 h 35"/>
                <a:gd name="T24" fmla="*/ 19 w 88"/>
                <a:gd name="T25" fmla="*/ 5 h 35"/>
                <a:gd name="T26" fmla="*/ 1 w 88"/>
                <a:gd name="T27" fmla="*/ 35 h 35"/>
                <a:gd name="T28" fmla="*/ 44 w 88"/>
                <a:gd name="T29" fmla="*/ 35 h 35"/>
                <a:gd name="T30" fmla="*/ 87 w 88"/>
                <a:gd name="T31" fmla="*/ 35 h 35"/>
                <a:gd name="T32" fmla="*/ 69 w 88"/>
                <a:gd name="T33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35">
                  <a:moveTo>
                    <a:pt x="69" y="5"/>
                  </a:moveTo>
                  <a:cubicBezTo>
                    <a:pt x="62" y="3"/>
                    <a:pt x="59" y="3"/>
                    <a:pt x="58" y="2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5" y="0"/>
                    <a:pt x="49" y="20"/>
                    <a:pt x="48" y="25"/>
                  </a:cubicBezTo>
                  <a:cubicBezTo>
                    <a:pt x="48" y="24"/>
                    <a:pt x="47" y="11"/>
                    <a:pt x="46" y="9"/>
                  </a:cubicBezTo>
                  <a:cubicBezTo>
                    <a:pt x="46" y="9"/>
                    <a:pt x="48" y="6"/>
                    <a:pt x="48" y="4"/>
                  </a:cubicBezTo>
                  <a:cubicBezTo>
                    <a:pt x="48" y="4"/>
                    <a:pt x="46" y="4"/>
                    <a:pt x="44" y="4"/>
                  </a:cubicBezTo>
                  <a:cubicBezTo>
                    <a:pt x="41" y="4"/>
                    <a:pt x="40" y="4"/>
                    <a:pt x="39" y="4"/>
                  </a:cubicBezTo>
                  <a:cubicBezTo>
                    <a:pt x="40" y="6"/>
                    <a:pt x="41" y="9"/>
                    <a:pt x="41" y="9"/>
                  </a:cubicBezTo>
                  <a:cubicBezTo>
                    <a:pt x="41" y="11"/>
                    <a:pt x="39" y="24"/>
                    <a:pt x="39" y="25"/>
                  </a:cubicBezTo>
                  <a:cubicBezTo>
                    <a:pt x="38" y="20"/>
                    <a:pt x="33" y="0"/>
                    <a:pt x="33" y="0"/>
                  </a:cubicBezTo>
                  <a:cubicBezTo>
                    <a:pt x="32" y="0"/>
                    <a:pt x="30" y="1"/>
                    <a:pt x="29" y="2"/>
                  </a:cubicBezTo>
                  <a:cubicBezTo>
                    <a:pt x="28" y="3"/>
                    <a:pt x="26" y="3"/>
                    <a:pt x="19" y="5"/>
                  </a:cubicBezTo>
                  <a:cubicBezTo>
                    <a:pt x="11" y="8"/>
                    <a:pt x="0" y="8"/>
                    <a:pt x="1" y="35"/>
                  </a:cubicBezTo>
                  <a:cubicBezTo>
                    <a:pt x="18" y="35"/>
                    <a:pt x="44" y="35"/>
                    <a:pt x="44" y="35"/>
                  </a:cubicBezTo>
                  <a:cubicBezTo>
                    <a:pt x="44" y="35"/>
                    <a:pt x="70" y="35"/>
                    <a:pt x="87" y="35"/>
                  </a:cubicBezTo>
                  <a:cubicBezTo>
                    <a:pt x="88" y="8"/>
                    <a:pt x="76" y="8"/>
                    <a:pt x="6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</p:grpSp>
      <p:grpSp>
        <p:nvGrpSpPr>
          <p:cNvPr id="82" name="Groupe 182">
            <a:extLst>
              <a:ext uri="{FF2B5EF4-FFF2-40B4-BE49-F238E27FC236}">
                <a16:creationId xmlns:a16="http://schemas.microsoft.com/office/drawing/2014/main" id="{1EE8D919-B2FE-4724-A144-6A61771F36B3}"/>
              </a:ext>
            </a:extLst>
          </p:cNvPr>
          <p:cNvGrpSpPr>
            <a:grpSpLocks noChangeAspect="1"/>
          </p:cNvGrpSpPr>
          <p:nvPr/>
        </p:nvGrpSpPr>
        <p:grpSpPr>
          <a:xfrm>
            <a:off x="709091" y="3523089"/>
            <a:ext cx="364700" cy="500548"/>
            <a:chOff x="11533189" y="3462339"/>
            <a:chExt cx="554038" cy="760413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7916CC8C-5B70-46CC-8E4B-55269346F7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33189" y="3462339"/>
              <a:ext cx="554038" cy="760413"/>
            </a:xfrm>
            <a:custGeom>
              <a:avLst/>
              <a:gdLst>
                <a:gd name="T0" fmla="*/ 232 w 256"/>
                <a:gd name="T1" fmla="*/ 127 h 349"/>
                <a:gd name="T2" fmla="*/ 42 w 256"/>
                <a:gd name="T3" fmla="*/ 127 h 349"/>
                <a:gd name="T4" fmla="*/ 42 w 256"/>
                <a:gd name="T5" fmla="*/ 101 h 349"/>
                <a:gd name="T6" fmla="*/ 130 w 256"/>
                <a:gd name="T7" fmla="*/ 17 h 349"/>
                <a:gd name="T8" fmla="*/ 213 w 256"/>
                <a:gd name="T9" fmla="*/ 101 h 349"/>
                <a:gd name="T10" fmla="*/ 221 w 256"/>
                <a:gd name="T11" fmla="*/ 109 h 349"/>
                <a:gd name="T12" fmla="*/ 229 w 256"/>
                <a:gd name="T13" fmla="*/ 101 h 349"/>
                <a:gd name="T14" fmla="*/ 126 w 256"/>
                <a:gd name="T15" fmla="*/ 1 h 349"/>
                <a:gd name="T16" fmla="*/ 26 w 256"/>
                <a:gd name="T17" fmla="*/ 101 h 349"/>
                <a:gd name="T18" fmla="*/ 26 w 256"/>
                <a:gd name="T19" fmla="*/ 127 h 349"/>
                <a:gd name="T20" fmla="*/ 24 w 256"/>
                <a:gd name="T21" fmla="*/ 127 h 349"/>
                <a:gd name="T22" fmla="*/ 0 w 256"/>
                <a:gd name="T23" fmla="*/ 151 h 349"/>
                <a:gd name="T24" fmla="*/ 0 w 256"/>
                <a:gd name="T25" fmla="*/ 325 h 349"/>
                <a:gd name="T26" fmla="*/ 24 w 256"/>
                <a:gd name="T27" fmla="*/ 349 h 349"/>
                <a:gd name="T28" fmla="*/ 232 w 256"/>
                <a:gd name="T29" fmla="*/ 349 h 349"/>
                <a:gd name="T30" fmla="*/ 256 w 256"/>
                <a:gd name="T31" fmla="*/ 325 h 349"/>
                <a:gd name="T32" fmla="*/ 256 w 256"/>
                <a:gd name="T33" fmla="*/ 151 h 349"/>
                <a:gd name="T34" fmla="*/ 232 w 256"/>
                <a:gd name="T35" fmla="*/ 127 h 349"/>
                <a:gd name="T36" fmla="*/ 24 w 256"/>
                <a:gd name="T37" fmla="*/ 143 h 349"/>
                <a:gd name="T38" fmla="*/ 232 w 256"/>
                <a:gd name="T39" fmla="*/ 143 h 349"/>
                <a:gd name="T40" fmla="*/ 240 w 256"/>
                <a:gd name="T41" fmla="*/ 151 h 349"/>
                <a:gd name="T42" fmla="*/ 240 w 256"/>
                <a:gd name="T43" fmla="*/ 298 h 349"/>
                <a:gd name="T44" fmla="*/ 16 w 256"/>
                <a:gd name="T45" fmla="*/ 298 h 349"/>
                <a:gd name="T46" fmla="*/ 16 w 256"/>
                <a:gd name="T47" fmla="*/ 151 h 349"/>
                <a:gd name="T48" fmla="*/ 24 w 256"/>
                <a:gd name="T49" fmla="*/ 143 h 349"/>
                <a:gd name="T50" fmla="*/ 232 w 256"/>
                <a:gd name="T51" fmla="*/ 333 h 349"/>
                <a:gd name="T52" fmla="*/ 24 w 256"/>
                <a:gd name="T53" fmla="*/ 333 h 349"/>
                <a:gd name="T54" fmla="*/ 16 w 256"/>
                <a:gd name="T55" fmla="*/ 325 h 349"/>
                <a:gd name="T56" fmla="*/ 16 w 256"/>
                <a:gd name="T57" fmla="*/ 314 h 349"/>
                <a:gd name="T58" fmla="*/ 240 w 256"/>
                <a:gd name="T59" fmla="*/ 314 h 349"/>
                <a:gd name="T60" fmla="*/ 240 w 256"/>
                <a:gd name="T61" fmla="*/ 325 h 349"/>
                <a:gd name="T62" fmla="*/ 232 w 256"/>
                <a:gd name="T63" fmla="*/ 33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6" h="349">
                  <a:moveTo>
                    <a:pt x="232" y="127"/>
                  </a:moveTo>
                  <a:cubicBezTo>
                    <a:pt x="42" y="127"/>
                    <a:pt x="42" y="127"/>
                    <a:pt x="42" y="127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3" y="53"/>
                    <a:pt x="82" y="16"/>
                    <a:pt x="130" y="17"/>
                  </a:cubicBezTo>
                  <a:cubicBezTo>
                    <a:pt x="175" y="18"/>
                    <a:pt x="212" y="55"/>
                    <a:pt x="213" y="101"/>
                  </a:cubicBezTo>
                  <a:cubicBezTo>
                    <a:pt x="213" y="105"/>
                    <a:pt x="217" y="109"/>
                    <a:pt x="221" y="109"/>
                  </a:cubicBezTo>
                  <a:cubicBezTo>
                    <a:pt x="226" y="109"/>
                    <a:pt x="229" y="105"/>
                    <a:pt x="229" y="101"/>
                  </a:cubicBezTo>
                  <a:cubicBezTo>
                    <a:pt x="228" y="45"/>
                    <a:pt x="182" y="0"/>
                    <a:pt x="126" y="1"/>
                  </a:cubicBezTo>
                  <a:cubicBezTo>
                    <a:pt x="71" y="2"/>
                    <a:pt x="27" y="46"/>
                    <a:pt x="26" y="101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11" y="127"/>
                    <a:pt x="0" y="138"/>
                    <a:pt x="0" y="151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38"/>
                    <a:pt x="11" y="349"/>
                    <a:pt x="24" y="349"/>
                  </a:cubicBezTo>
                  <a:cubicBezTo>
                    <a:pt x="232" y="349"/>
                    <a:pt x="232" y="349"/>
                    <a:pt x="232" y="349"/>
                  </a:cubicBezTo>
                  <a:cubicBezTo>
                    <a:pt x="245" y="349"/>
                    <a:pt x="256" y="338"/>
                    <a:pt x="256" y="325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6" y="138"/>
                    <a:pt x="245" y="127"/>
                    <a:pt x="232" y="127"/>
                  </a:cubicBezTo>
                  <a:close/>
                  <a:moveTo>
                    <a:pt x="24" y="143"/>
                  </a:moveTo>
                  <a:cubicBezTo>
                    <a:pt x="232" y="143"/>
                    <a:pt x="232" y="143"/>
                    <a:pt x="232" y="143"/>
                  </a:cubicBezTo>
                  <a:cubicBezTo>
                    <a:pt x="236" y="143"/>
                    <a:pt x="240" y="146"/>
                    <a:pt x="240" y="151"/>
                  </a:cubicBezTo>
                  <a:cubicBezTo>
                    <a:pt x="240" y="298"/>
                    <a:pt x="240" y="298"/>
                    <a:pt x="240" y="298"/>
                  </a:cubicBezTo>
                  <a:cubicBezTo>
                    <a:pt x="16" y="298"/>
                    <a:pt x="16" y="298"/>
                    <a:pt x="16" y="298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46"/>
                    <a:pt x="20" y="143"/>
                    <a:pt x="24" y="143"/>
                  </a:cubicBezTo>
                  <a:close/>
                  <a:moveTo>
                    <a:pt x="232" y="333"/>
                  </a:moveTo>
                  <a:cubicBezTo>
                    <a:pt x="24" y="333"/>
                    <a:pt x="24" y="333"/>
                    <a:pt x="24" y="333"/>
                  </a:cubicBezTo>
                  <a:cubicBezTo>
                    <a:pt x="20" y="333"/>
                    <a:pt x="16" y="329"/>
                    <a:pt x="16" y="325"/>
                  </a:cubicBezTo>
                  <a:cubicBezTo>
                    <a:pt x="16" y="314"/>
                    <a:pt x="16" y="314"/>
                    <a:pt x="16" y="314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0" y="325"/>
                    <a:pt x="240" y="325"/>
                    <a:pt x="240" y="325"/>
                  </a:cubicBezTo>
                  <a:cubicBezTo>
                    <a:pt x="240" y="329"/>
                    <a:pt x="236" y="333"/>
                    <a:pt x="232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AC034795-B7FF-4B73-A6C3-A800F8EF2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33214" y="3867151"/>
              <a:ext cx="155575" cy="225425"/>
            </a:xfrm>
            <a:custGeom>
              <a:avLst/>
              <a:gdLst>
                <a:gd name="T0" fmla="*/ 28 w 72"/>
                <a:gd name="T1" fmla="*/ 68 h 103"/>
                <a:gd name="T2" fmla="*/ 28 w 72"/>
                <a:gd name="T3" fmla="*/ 95 h 103"/>
                <a:gd name="T4" fmla="*/ 36 w 72"/>
                <a:gd name="T5" fmla="*/ 103 h 103"/>
                <a:gd name="T6" fmla="*/ 44 w 72"/>
                <a:gd name="T7" fmla="*/ 95 h 103"/>
                <a:gd name="T8" fmla="*/ 44 w 72"/>
                <a:gd name="T9" fmla="*/ 68 h 103"/>
                <a:gd name="T10" fmla="*/ 68 w 72"/>
                <a:gd name="T11" fmla="*/ 28 h 103"/>
                <a:gd name="T12" fmla="*/ 28 w 72"/>
                <a:gd name="T13" fmla="*/ 5 h 103"/>
                <a:gd name="T14" fmla="*/ 4 w 72"/>
                <a:gd name="T15" fmla="*/ 44 h 103"/>
                <a:gd name="T16" fmla="*/ 28 w 72"/>
                <a:gd name="T17" fmla="*/ 68 h 103"/>
                <a:gd name="T18" fmla="*/ 36 w 72"/>
                <a:gd name="T19" fmla="*/ 20 h 103"/>
                <a:gd name="T20" fmla="*/ 53 w 72"/>
                <a:gd name="T21" fmla="*/ 36 h 103"/>
                <a:gd name="T22" fmla="*/ 36 w 72"/>
                <a:gd name="T23" fmla="*/ 53 h 103"/>
                <a:gd name="T24" fmla="*/ 19 w 72"/>
                <a:gd name="T25" fmla="*/ 36 h 103"/>
                <a:gd name="T26" fmla="*/ 19 w 72"/>
                <a:gd name="T27" fmla="*/ 36 h 103"/>
                <a:gd name="T28" fmla="*/ 36 w 72"/>
                <a:gd name="T29" fmla="*/ 19 h 103"/>
                <a:gd name="T30" fmla="*/ 36 w 72"/>
                <a:gd name="T31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3">
                  <a:moveTo>
                    <a:pt x="28" y="68"/>
                  </a:moveTo>
                  <a:cubicBezTo>
                    <a:pt x="28" y="95"/>
                    <a:pt x="28" y="95"/>
                    <a:pt x="28" y="95"/>
                  </a:cubicBezTo>
                  <a:cubicBezTo>
                    <a:pt x="28" y="100"/>
                    <a:pt x="32" y="103"/>
                    <a:pt x="36" y="103"/>
                  </a:cubicBezTo>
                  <a:cubicBezTo>
                    <a:pt x="40" y="103"/>
                    <a:pt x="44" y="100"/>
                    <a:pt x="44" y="95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62" y="64"/>
                    <a:pt x="72" y="46"/>
                    <a:pt x="68" y="28"/>
                  </a:cubicBezTo>
                  <a:cubicBezTo>
                    <a:pt x="63" y="11"/>
                    <a:pt x="46" y="0"/>
                    <a:pt x="28" y="5"/>
                  </a:cubicBezTo>
                  <a:cubicBezTo>
                    <a:pt x="10" y="9"/>
                    <a:pt x="0" y="27"/>
                    <a:pt x="4" y="44"/>
                  </a:cubicBezTo>
                  <a:cubicBezTo>
                    <a:pt x="7" y="56"/>
                    <a:pt x="16" y="65"/>
                    <a:pt x="28" y="68"/>
                  </a:cubicBezTo>
                  <a:close/>
                  <a:moveTo>
                    <a:pt x="36" y="20"/>
                  </a:moveTo>
                  <a:cubicBezTo>
                    <a:pt x="45" y="20"/>
                    <a:pt x="53" y="27"/>
                    <a:pt x="53" y="36"/>
                  </a:cubicBezTo>
                  <a:cubicBezTo>
                    <a:pt x="53" y="45"/>
                    <a:pt x="45" y="53"/>
                    <a:pt x="36" y="53"/>
                  </a:cubicBezTo>
                  <a:cubicBezTo>
                    <a:pt x="27" y="53"/>
                    <a:pt x="19" y="4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27"/>
                    <a:pt x="27" y="19"/>
                    <a:pt x="36" y="19"/>
                  </a:cubicBezTo>
                  <a:lnTo>
                    <a:pt x="3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</p:grpSp>
      <p:grpSp>
        <p:nvGrpSpPr>
          <p:cNvPr id="85" name="Groupe 185">
            <a:extLst>
              <a:ext uri="{FF2B5EF4-FFF2-40B4-BE49-F238E27FC236}">
                <a16:creationId xmlns:a16="http://schemas.microsoft.com/office/drawing/2014/main" id="{5825B57F-F62A-4936-B9B2-A47EE20BBC8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0035" y="1100212"/>
            <a:ext cx="619127" cy="414339"/>
            <a:chOff x="11666838" y="3464488"/>
            <a:chExt cx="619126" cy="414338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86" name="Freeform 94">
              <a:extLst>
                <a:ext uri="{FF2B5EF4-FFF2-40B4-BE49-F238E27FC236}">
                  <a16:creationId xmlns:a16="http://schemas.microsoft.com/office/drawing/2014/main" id="{69F2FFEF-9919-46EE-A55E-48A64778D5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54163" y="3464488"/>
              <a:ext cx="246063" cy="119063"/>
            </a:xfrm>
            <a:custGeom>
              <a:avLst/>
              <a:gdLst>
                <a:gd name="T0" fmla="*/ 28 w 308"/>
                <a:gd name="T1" fmla="*/ 144 h 150"/>
                <a:gd name="T2" fmla="*/ 48 w 308"/>
                <a:gd name="T3" fmla="*/ 147 h 150"/>
                <a:gd name="T4" fmla="*/ 48 w 308"/>
                <a:gd name="T5" fmla="*/ 110 h 150"/>
                <a:gd name="T6" fmla="*/ 80 w 308"/>
                <a:gd name="T7" fmla="*/ 121 h 150"/>
                <a:gd name="T8" fmla="*/ 80 w 308"/>
                <a:gd name="T9" fmla="*/ 136 h 150"/>
                <a:gd name="T10" fmla="*/ 90 w 308"/>
                <a:gd name="T11" fmla="*/ 149 h 150"/>
                <a:gd name="T12" fmla="*/ 109 w 308"/>
                <a:gd name="T13" fmla="*/ 134 h 150"/>
                <a:gd name="T14" fmla="*/ 188 w 308"/>
                <a:gd name="T15" fmla="*/ 129 h 150"/>
                <a:gd name="T16" fmla="*/ 205 w 308"/>
                <a:gd name="T17" fmla="*/ 138 h 150"/>
                <a:gd name="T18" fmla="*/ 214 w 308"/>
                <a:gd name="T19" fmla="*/ 150 h 150"/>
                <a:gd name="T20" fmla="*/ 228 w 308"/>
                <a:gd name="T21" fmla="*/ 145 h 150"/>
                <a:gd name="T22" fmla="*/ 228 w 308"/>
                <a:gd name="T23" fmla="*/ 124 h 150"/>
                <a:gd name="T24" fmla="*/ 308 w 308"/>
                <a:gd name="T25" fmla="*/ 76 h 150"/>
                <a:gd name="T26" fmla="*/ 308 w 308"/>
                <a:gd name="T27" fmla="*/ 54 h 150"/>
                <a:gd name="T28" fmla="*/ 277 w 308"/>
                <a:gd name="T29" fmla="*/ 41 h 150"/>
                <a:gd name="T30" fmla="*/ 243 w 308"/>
                <a:gd name="T31" fmla="*/ 30 h 150"/>
                <a:gd name="T32" fmla="*/ 201 w 308"/>
                <a:gd name="T33" fmla="*/ 17 h 150"/>
                <a:gd name="T34" fmla="*/ 156 w 308"/>
                <a:gd name="T35" fmla="*/ 0 h 150"/>
                <a:gd name="T36" fmla="*/ 151 w 308"/>
                <a:gd name="T37" fmla="*/ 4 h 150"/>
                <a:gd name="T38" fmla="*/ 98 w 308"/>
                <a:gd name="T39" fmla="*/ 20 h 150"/>
                <a:gd name="T40" fmla="*/ 37 w 308"/>
                <a:gd name="T41" fmla="*/ 38 h 150"/>
                <a:gd name="T42" fmla="*/ 0 w 308"/>
                <a:gd name="T43" fmla="*/ 53 h 150"/>
                <a:gd name="T44" fmla="*/ 0 w 308"/>
                <a:gd name="T45" fmla="*/ 77 h 150"/>
                <a:gd name="T46" fmla="*/ 28 w 308"/>
                <a:gd name="T47" fmla="*/ 95 h 150"/>
                <a:gd name="T48" fmla="*/ 28 w 308"/>
                <a:gd name="T49" fmla="*/ 144 h 150"/>
                <a:gd name="T50" fmla="*/ 207 w 308"/>
                <a:gd name="T51" fmla="*/ 113 h 150"/>
                <a:gd name="T52" fmla="*/ 156 w 308"/>
                <a:gd name="T53" fmla="*/ 106 h 150"/>
                <a:gd name="T54" fmla="*/ 105 w 308"/>
                <a:gd name="T55" fmla="*/ 112 h 150"/>
                <a:gd name="T56" fmla="*/ 104 w 308"/>
                <a:gd name="T57" fmla="*/ 86 h 150"/>
                <a:gd name="T58" fmla="*/ 156 w 308"/>
                <a:gd name="T59" fmla="*/ 77 h 150"/>
                <a:gd name="T60" fmla="*/ 207 w 308"/>
                <a:gd name="T61" fmla="*/ 87 h 150"/>
                <a:gd name="T62" fmla="*/ 207 w 308"/>
                <a:gd name="T63" fmla="*/ 113 h 150"/>
                <a:gd name="T64" fmla="*/ 23 w 308"/>
                <a:gd name="T65" fmla="*/ 67 h 150"/>
                <a:gd name="T66" fmla="*/ 61 w 308"/>
                <a:gd name="T67" fmla="*/ 53 h 150"/>
                <a:gd name="T68" fmla="*/ 103 w 308"/>
                <a:gd name="T69" fmla="*/ 40 h 150"/>
                <a:gd name="T70" fmla="*/ 147 w 308"/>
                <a:gd name="T71" fmla="*/ 25 h 150"/>
                <a:gd name="T72" fmla="*/ 173 w 308"/>
                <a:gd name="T73" fmla="*/ 29 h 150"/>
                <a:gd name="T74" fmla="*/ 268 w 308"/>
                <a:gd name="T75" fmla="*/ 61 h 150"/>
                <a:gd name="T76" fmla="*/ 286 w 308"/>
                <a:gd name="T77" fmla="*/ 67 h 150"/>
                <a:gd name="T78" fmla="*/ 229 w 308"/>
                <a:gd name="T79" fmla="*/ 98 h 150"/>
                <a:gd name="T80" fmla="*/ 229 w 308"/>
                <a:gd name="T81" fmla="*/ 80 h 150"/>
                <a:gd name="T82" fmla="*/ 177 w 308"/>
                <a:gd name="T83" fmla="*/ 57 h 150"/>
                <a:gd name="T84" fmla="*/ 157 w 308"/>
                <a:gd name="T85" fmla="*/ 53 h 150"/>
                <a:gd name="T86" fmla="*/ 96 w 308"/>
                <a:gd name="T87" fmla="*/ 65 h 150"/>
                <a:gd name="T88" fmla="*/ 80 w 308"/>
                <a:gd name="T89" fmla="*/ 87 h 150"/>
                <a:gd name="T90" fmla="*/ 80 w 308"/>
                <a:gd name="T91" fmla="*/ 98 h 150"/>
                <a:gd name="T92" fmla="*/ 23 w 308"/>
                <a:gd name="T93" fmla="*/ 6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8" h="150">
                  <a:moveTo>
                    <a:pt x="28" y="144"/>
                  </a:moveTo>
                  <a:cubicBezTo>
                    <a:pt x="37" y="149"/>
                    <a:pt x="37" y="149"/>
                    <a:pt x="48" y="147"/>
                  </a:cubicBezTo>
                  <a:cubicBezTo>
                    <a:pt x="48" y="135"/>
                    <a:pt x="48" y="123"/>
                    <a:pt x="48" y="110"/>
                  </a:cubicBezTo>
                  <a:cubicBezTo>
                    <a:pt x="63" y="107"/>
                    <a:pt x="68" y="123"/>
                    <a:pt x="80" y="121"/>
                  </a:cubicBezTo>
                  <a:cubicBezTo>
                    <a:pt x="80" y="128"/>
                    <a:pt x="80" y="134"/>
                    <a:pt x="80" y="136"/>
                  </a:cubicBezTo>
                  <a:cubicBezTo>
                    <a:pt x="85" y="143"/>
                    <a:pt x="88" y="146"/>
                    <a:pt x="90" y="149"/>
                  </a:cubicBezTo>
                  <a:cubicBezTo>
                    <a:pt x="100" y="147"/>
                    <a:pt x="100" y="147"/>
                    <a:pt x="109" y="134"/>
                  </a:cubicBezTo>
                  <a:cubicBezTo>
                    <a:pt x="136" y="124"/>
                    <a:pt x="163" y="131"/>
                    <a:pt x="188" y="129"/>
                  </a:cubicBezTo>
                  <a:cubicBezTo>
                    <a:pt x="196" y="133"/>
                    <a:pt x="202" y="136"/>
                    <a:pt x="205" y="138"/>
                  </a:cubicBezTo>
                  <a:cubicBezTo>
                    <a:pt x="209" y="143"/>
                    <a:pt x="211" y="146"/>
                    <a:pt x="214" y="150"/>
                  </a:cubicBezTo>
                  <a:cubicBezTo>
                    <a:pt x="219" y="148"/>
                    <a:pt x="224" y="147"/>
                    <a:pt x="228" y="145"/>
                  </a:cubicBezTo>
                  <a:cubicBezTo>
                    <a:pt x="228" y="136"/>
                    <a:pt x="228" y="129"/>
                    <a:pt x="228" y="124"/>
                  </a:cubicBezTo>
                  <a:cubicBezTo>
                    <a:pt x="255" y="105"/>
                    <a:pt x="285" y="96"/>
                    <a:pt x="308" y="76"/>
                  </a:cubicBezTo>
                  <a:cubicBezTo>
                    <a:pt x="308" y="67"/>
                    <a:pt x="308" y="61"/>
                    <a:pt x="308" y="54"/>
                  </a:cubicBezTo>
                  <a:cubicBezTo>
                    <a:pt x="298" y="48"/>
                    <a:pt x="289" y="42"/>
                    <a:pt x="277" y="41"/>
                  </a:cubicBezTo>
                  <a:cubicBezTo>
                    <a:pt x="265" y="39"/>
                    <a:pt x="254" y="34"/>
                    <a:pt x="243" y="30"/>
                  </a:cubicBezTo>
                  <a:cubicBezTo>
                    <a:pt x="229" y="26"/>
                    <a:pt x="214" y="23"/>
                    <a:pt x="201" y="17"/>
                  </a:cubicBezTo>
                  <a:cubicBezTo>
                    <a:pt x="186" y="10"/>
                    <a:pt x="169" y="10"/>
                    <a:pt x="156" y="0"/>
                  </a:cubicBezTo>
                  <a:cubicBezTo>
                    <a:pt x="154" y="2"/>
                    <a:pt x="152" y="4"/>
                    <a:pt x="151" y="4"/>
                  </a:cubicBezTo>
                  <a:cubicBezTo>
                    <a:pt x="132" y="7"/>
                    <a:pt x="115" y="15"/>
                    <a:pt x="98" y="20"/>
                  </a:cubicBezTo>
                  <a:cubicBezTo>
                    <a:pt x="77" y="26"/>
                    <a:pt x="58" y="34"/>
                    <a:pt x="37" y="38"/>
                  </a:cubicBezTo>
                  <a:cubicBezTo>
                    <a:pt x="24" y="40"/>
                    <a:pt x="12" y="48"/>
                    <a:pt x="0" y="53"/>
                  </a:cubicBezTo>
                  <a:cubicBezTo>
                    <a:pt x="0" y="62"/>
                    <a:pt x="0" y="68"/>
                    <a:pt x="0" y="77"/>
                  </a:cubicBezTo>
                  <a:cubicBezTo>
                    <a:pt x="9" y="82"/>
                    <a:pt x="18" y="88"/>
                    <a:pt x="28" y="95"/>
                  </a:cubicBezTo>
                  <a:cubicBezTo>
                    <a:pt x="28" y="111"/>
                    <a:pt x="28" y="128"/>
                    <a:pt x="28" y="144"/>
                  </a:cubicBezTo>
                  <a:close/>
                  <a:moveTo>
                    <a:pt x="207" y="113"/>
                  </a:moveTo>
                  <a:cubicBezTo>
                    <a:pt x="190" y="111"/>
                    <a:pt x="173" y="106"/>
                    <a:pt x="156" y="106"/>
                  </a:cubicBezTo>
                  <a:cubicBezTo>
                    <a:pt x="140" y="105"/>
                    <a:pt x="123" y="109"/>
                    <a:pt x="105" y="112"/>
                  </a:cubicBezTo>
                  <a:cubicBezTo>
                    <a:pt x="103" y="104"/>
                    <a:pt x="105" y="95"/>
                    <a:pt x="104" y="86"/>
                  </a:cubicBezTo>
                  <a:cubicBezTo>
                    <a:pt x="120" y="74"/>
                    <a:pt x="139" y="77"/>
                    <a:pt x="156" y="77"/>
                  </a:cubicBezTo>
                  <a:cubicBezTo>
                    <a:pt x="174" y="77"/>
                    <a:pt x="191" y="76"/>
                    <a:pt x="207" y="87"/>
                  </a:cubicBezTo>
                  <a:cubicBezTo>
                    <a:pt x="207" y="94"/>
                    <a:pt x="207" y="102"/>
                    <a:pt x="207" y="113"/>
                  </a:cubicBezTo>
                  <a:close/>
                  <a:moveTo>
                    <a:pt x="23" y="67"/>
                  </a:moveTo>
                  <a:cubicBezTo>
                    <a:pt x="36" y="62"/>
                    <a:pt x="49" y="57"/>
                    <a:pt x="61" y="53"/>
                  </a:cubicBezTo>
                  <a:cubicBezTo>
                    <a:pt x="75" y="48"/>
                    <a:pt x="89" y="44"/>
                    <a:pt x="103" y="40"/>
                  </a:cubicBezTo>
                  <a:cubicBezTo>
                    <a:pt x="118" y="35"/>
                    <a:pt x="133" y="32"/>
                    <a:pt x="147" y="25"/>
                  </a:cubicBezTo>
                  <a:cubicBezTo>
                    <a:pt x="156" y="21"/>
                    <a:pt x="165" y="27"/>
                    <a:pt x="173" y="29"/>
                  </a:cubicBezTo>
                  <a:cubicBezTo>
                    <a:pt x="205" y="41"/>
                    <a:pt x="237" y="48"/>
                    <a:pt x="268" y="61"/>
                  </a:cubicBezTo>
                  <a:cubicBezTo>
                    <a:pt x="273" y="63"/>
                    <a:pt x="278" y="64"/>
                    <a:pt x="286" y="67"/>
                  </a:cubicBezTo>
                  <a:cubicBezTo>
                    <a:pt x="264" y="76"/>
                    <a:pt x="249" y="90"/>
                    <a:pt x="229" y="98"/>
                  </a:cubicBezTo>
                  <a:cubicBezTo>
                    <a:pt x="229" y="91"/>
                    <a:pt x="229" y="85"/>
                    <a:pt x="229" y="80"/>
                  </a:cubicBezTo>
                  <a:cubicBezTo>
                    <a:pt x="215" y="63"/>
                    <a:pt x="198" y="57"/>
                    <a:pt x="177" y="57"/>
                  </a:cubicBezTo>
                  <a:cubicBezTo>
                    <a:pt x="170" y="57"/>
                    <a:pt x="164" y="53"/>
                    <a:pt x="157" y="53"/>
                  </a:cubicBezTo>
                  <a:cubicBezTo>
                    <a:pt x="136" y="54"/>
                    <a:pt x="116" y="59"/>
                    <a:pt x="96" y="65"/>
                  </a:cubicBezTo>
                  <a:cubicBezTo>
                    <a:pt x="86" y="68"/>
                    <a:pt x="83" y="78"/>
                    <a:pt x="80" y="87"/>
                  </a:cubicBezTo>
                  <a:cubicBezTo>
                    <a:pt x="79" y="90"/>
                    <a:pt x="80" y="93"/>
                    <a:pt x="80" y="98"/>
                  </a:cubicBezTo>
                  <a:cubicBezTo>
                    <a:pt x="61" y="87"/>
                    <a:pt x="43" y="77"/>
                    <a:pt x="23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87" name="Freeform 95">
              <a:extLst>
                <a:ext uri="{FF2B5EF4-FFF2-40B4-BE49-F238E27FC236}">
                  <a16:creationId xmlns:a16="http://schemas.microsoft.com/office/drawing/2014/main" id="{EF5F2874-39BD-4CDD-9548-28A2EFF1C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7338" y="3720076"/>
              <a:ext cx="236538" cy="158750"/>
            </a:xfrm>
            <a:custGeom>
              <a:avLst/>
              <a:gdLst>
                <a:gd name="T0" fmla="*/ 291 w 296"/>
                <a:gd name="T1" fmla="*/ 82 h 200"/>
                <a:gd name="T2" fmla="*/ 276 w 296"/>
                <a:gd name="T3" fmla="*/ 52 h 200"/>
                <a:gd name="T4" fmla="*/ 241 w 296"/>
                <a:gd name="T5" fmla="*/ 18 h 200"/>
                <a:gd name="T6" fmla="*/ 226 w 296"/>
                <a:gd name="T7" fmla="*/ 9 h 200"/>
                <a:gd name="T8" fmla="*/ 199 w 296"/>
                <a:gd name="T9" fmla="*/ 4 h 200"/>
                <a:gd name="T10" fmla="*/ 88 w 296"/>
                <a:gd name="T11" fmla="*/ 7 h 200"/>
                <a:gd name="T12" fmla="*/ 49 w 296"/>
                <a:gd name="T13" fmla="*/ 25 h 200"/>
                <a:gd name="T14" fmla="*/ 15 w 296"/>
                <a:gd name="T15" fmla="*/ 71 h 200"/>
                <a:gd name="T16" fmla="*/ 9 w 296"/>
                <a:gd name="T17" fmla="*/ 82 h 200"/>
                <a:gd name="T18" fmla="*/ 4 w 296"/>
                <a:gd name="T19" fmla="*/ 200 h 200"/>
                <a:gd name="T20" fmla="*/ 24 w 296"/>
                <a:gd name="T21" fmla="*/ 200 h 200"/>
                <a:gd name="T22" fmla="*/ 24 w 296"/>
                <a:gd name="T23" fmla="*/ 154 h 200"/>
                <a:gd name="T24" fmla="*/ 28 w 296"/>
                <a:gd name="T25" fmla="*/ 95 h 200"/>
                <a:gd name="T26" fmla="*/ 48 w 296"/>
                <a:gd name="T27" fmla="*/ 54 h 200"/>
                <a:gd name="T28" fmla="*/ 114 w 296"/>
                <a:gd name="T29" fmla="*/ 24 h 200"/>
                <a:gd name="T30" fmla="*/ 180 w 296"/>
                <a:gd name="T31" fmla="*/ 24 h 200"/>
                <a:gd name="T32" fmla="*/ 195 w 296"/>
                <a:gd name="T33" fmla="*/ 24 h 200"/>
                <a:gd name="T34" fmla="*/ 219 w 296"/>
                <a:gd name="T35" fmla="*/ 31 h 200"/>
                <a:gd name="T36" fmla="*/ 236 w 296"/>
                <a:gd name="T37" fmla="*/ 38 h 200"/>
                <a:gd name="T38" fmla="*/ 276 w 296"/>
                <a:gd name="T39" fmla="*/ 119 h 200"/>
                <a:gd name="T40" fmla="*/ 276 w 296"/>
                <a:gd name="T41" fmla="*/ 199 h 200"/>
                <a:gd name="T42" fmla="*/ 296 w 296"/>
                <a:gd name="T43" fmla="*/ 199 h 200"/>
                <a:gd name="T44" fmla="*/ 296 w 296"/>
                <a:gd name="T45" fmla="*/ 122 h 200"/>
                <a:gd name="T46" fmla="*/ 291 w 296"/>
                <a:gd name="T47" fmla="*/ 8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6" h="200">
                  <a:moveTo>
                    <a:pt x="291" y="82"/>
                  </a:moveTo>
                  <a:cubicBezTo>
                    <a:pt x="288" y="72"/>
                    <a:pt x="283" y="62"/>
                    <a:pt x="276" y="52"/>
                  </a:cubicBezTo>
                  <a:cubicBezTo>
                    <a:pt x="265" y="36"/>
                    <a:pt x="259" y="28"/>
                    <a:pt x="241" y="18"/>
                  </a:cubicBezTo>
                  <a:cubicBezTo>
                    <a:pt x="235" y="15"/>
                    <a:pt x="230" y="12"/>
                    <a:pt x="226" y="9"/>
                  </a:cubicBezTo>
                  <a:cubicBezTo>
                    <a:pt x="216" y="7"/>
                    <a:pt x="207" y="4"/>
                    <a:pt x="199" y="4"/>
                  </a:cubicBezTo>
                  <a:cubicBezTo>
                    <a:pt x="162" y="6"/>
                    <a:pt x="125" y="0"/>
                    <a:pt x="88" y="7"/>
                  </a:cubicBezTo>
                  <a:cubicBezTo>
                    <a:pt x="73" y="10"/>
                    <a:pt x="60" y="16"/>
                    <a:pt x="49" y="25"/>
                  </a:cubicBezTo>
                  <a:cubicBezTo>
                    <a:pt x="35" y="37"/>
                    <a:pt x="21" y="51"/>
                    <a:pt x="15" y="71"/>
                  </a:cubicBezTo>
                  <a:cubicBezTo>
                    <a:pt x="14" y="75"/>
                    <a:pt x="11" y="78"/>
                    <a:pt x="9" y="82"/>
                  </a:cubicBezTo>
                  <a:cubicBezTo>
                    <a:pt x="0" y="121"/>
                    <a:pt x="5" y="160"/>
                    <a:pt x="4" y="200"/>
                  </a:cubicBezTo>
                  <a:cubicBezTo>
                    <a:pt x="11" y="200"/>
                    <a:pt x="17" y="200"/>
                    <a:pt x="24" y="200"/>
                  </a:cubicBezTo>
                  <a:cubicBezTo>
                    <a:pt x="24" y="184"/>
                    <a:pt x="24" y="169"/>
                    <a:pt x="24" y="154"/>
                  </a:cubicBezTo>
                  <a:cubicBezTo>
                    <a:pt x="25" y="134"/>
                    <a:pt x="22" y="115"/>
                    <a:pt x="28" y="95"/>
                  </a:cubicBezTo>
                  <a:cubicBezTo>
                    <a:pt x="32" y="80"/>
                    <a:pt x="38" y="66"/>
                    <a:pt x="48" y="54"/>
                  </a:cubicBezTo>
                  <a:cubicBezTo>
                    <a:pt x="65" y="34"/>
                    <a:pt x="88" y="25"/>
                    <a:pt x="114" y="24"/>
                  </a:cubicBezTo>
                  <a:cubicBezTo>
                    <a:pt x="136" y="23"/>
                    <a:pt x="158" y="24"/>
                    <a:pt x="180" y="24"/>
                  </a:cubicBezTo>
                  <a:cubicBezTo>
                    <a:pt x="185" y="24"/>
                    <a:pt x="192" y="22"/>
                    <a:pt x="195" y="24"/>
                  </a:cubicBezTo>
                  <a:cubicBezTo>
                    <a:pt x="203" y="30"/>
                    <a:pt x="211" y="27"/>
                    <a:pt x="219" y="31"/>
                  </a:cubicBezTo>
                  <a:cubicBezTo>
                    <a:pt x="223" y="34"/>
                    <a:pt x="231" y="34"/>
                    <a:pt x="236" y="38"/>
                  </a:cubicBezTo>
                  <a:cubicBezTo>
                    <a:pt x="262" y="59"/>
                    <a:pt x="275" y="87"/>
                    <a:pt x="276" y="119"/>
                  </a:cubicBezTo>
                  <a:cubicBezTo>
                    <a:pt x="277" y="146"/>
                    <a:pt x="276" y="172"/>
                    <a:pt x="276" y="199"/>
                  </a:cubicBezTo>
                  <a:cubicBezTo>
                    <a:pt x="283" y="199"/>
                    <a:pt x="290" y="199"/>
                    <a:pt x="296" y="199"/>
                  </a:cubicBezTo>
                  <a:cubicBezTo>
                    <a:pt x="296" y="173"/>
                    <a:pt x="296" y="148"/>
                    <a:pt x="296" y="122"/>
                  </a:cubicBezTo>
                  <a:cubicBezTo>
                    <a:pt x="295" y="109"/>
                    <a:pt x="295" y="95"/>
                    <a:pt x="29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88" name="Freeform 96">
              <a:extLst>
                <a:ext uri="{FF2B5EF4-FFF2-40B4-BE49-F238E27FC236}">
                  <a16:creationId xmlns:a16="http://schemas.microsoft.com/office/drawing/2014/main" id="{73F66608-0A86-4845-AAB1-4122E15DC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6838" y="3721663"/>
              <a:ext cx="203200" cy="155575"/>
            </a:xfrm>
            <a:custGeom>
              <a:avLst/>
              <a:gdLst>
                <a:gd name="T0" fmla="*/ 245 w 254"/>
                <a:gd name="T1" fmla="*/ 18 h 196"/>
                <a:gd name="T2" fmla="*/ 222 w 254"/>
                <a:gd name="T3" fmla="*/ 6 h 196"/>
                <a:gd name="T4" fmla="*/ 180 w 254"/>
                <a:gd name="T5" fmla="*/ 1 h 196"/>
                <a:gd name="T6" fmla="*/ 114 w 254"/>
                <a:gd name="T7" fmla="*/ 1 h 196"/>
                <a:gd name="T8" fmla="*/ 85 w 254"/>
                <a:gd name="T9" fmla="*/ 4 h 196"/>
                <a:gd name="T10" fmla="*/ 22 w 254"/>
                <a:gd name="T11" fmla="*/ 48 h 196"/>
                <a:gd name="T12" fmla="*/ 3 w 254"/>
                <a:gd name="T13" fmla="*/ 108 h 196"/>
                <a:gd name="T14" fmla="*/ 2 w 254"/>
                <a:gd name="T15" fmla="*/ 196 h 196"/>
                <a:gd name="T16" fmla="*/ 24 w 254"/>
                <a:gd name="T17" fmla="*/ 196 h 196"/>
                <a:gd name="T18" fmla="*/ 22 w 254"/>
                <a:gd name="T19" fmla="*/ 180 h 196"/>
                <a:gd name="T20" fmla="*/ 26 w 254"/>
                <a:gd name="T21" fmla="*/ 108 h 196"/>
                <a:gd name="T22" fmla="*/ 39 w 254"/>
                <a:gd name="T23" fmla="*/ 63 h 196"/>
                <a:gd name="T24" fmla="*/ 61 w 254"/>
                <a:gd name="T25" fmla="*/ 38 h 196"/>
                <a:gd name="T26" fmla="*/ 118 w 254"/>
                <a:gd name="T27" fmla="*/ 21 h 196"/>
                <a:gd name="T28" fmla="*/ 178 w 254"/>
                <a:gd name="T29" fmla="*/ 21 h 196"/>
                <a:gd name="T30" fmla="*/ 217 w 254"/>
                <a:gd name="T31" fmla="*/ 28 h 196"/>
                <a:gd name="T32" fmla="*/ 241 w 254"/>
                <a:gd name="T33" fmla="*/ 42 h 196"/>
                <a:gd name="T34" fmla="*/ 254 w 254"/>
                <a:gd name="T35" fmla="*/ 23 h 196"/>
                <a:gd name="T36" fmla="*/ 245 w 254"/>
                <a:gd name="T37" fmla="*/ 1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196">
                  <a:moveTo>
                    <a:pt x="245" y="18"/>
                  </a:moveTo>
                  <a:cubicBezTo>
                    <a:pt x="237" y="13"/>
                    <a:pt x="230" y="6"/>
                    <a:pt x="222" y="6"/>
                  </a:cubicBezTo>
                  <a:cubicBezTo>
                    <a:pt x="208" y="4"/>
                    <a:pt x="194" y="0"/>
                    <a:pt x="180" y="1"/>
                  </a:cubicBezTo>
                  <a:cubicBezTo>
                    <a:pt x="158" y="2"/>
                    <a:pt x="136" y="1"/>
                    <a:pt x="114" y="1"/>
                  </a:cubicBezTo>
                  <a:cubicBezTo>
                    <a:pt x="104" y="1"/>
                    <a:pt x="95" y="3"/>
                    <a:pt x="85" y="4"/>
                  </a:cubicBezTo>
                  <a:cubicBezTo>
                    <a:pt x="57" y="10"/>
                    <a:pt x="38" y="27"/>
                    <a:pt x="22" y="48"/>
                  </a:cubicBezTo>
                  <a:cubicBezTo>
                    <a:pt x="10" y="65"/>
                    <a:pt x="4" y="87"/>
                    <a:pt x="3" y="108"/>
                  </a:cubicBezTo>
                  <a:cubicBezTo>
                    <a:pt x="0" y="137"/>
                    <a:pt x="2" y="167"/>
                    <a:pt x="2" y="196"/>
                  </a:cubicBezTo>
                  <a:cubicBezTo>
                    <a:pt x="11" y="196"/>
                    <a:pt x="18" y="196"/>
                    <a:pt x="24" y="196"/>
                  </a:cubicBezTo>
                  <a:cubicBezTo>
                    <a:pt x="24" y="191"/>
                    <a:pt x="22" y="185"/>
                    <a:pt x="22" y="180"/>
                  </a:cubicBezTo>
                  <a:cubicBezTo>
                    <a:pt x="23" y="156"/>
                    <a:pt x="26" y="132"/>
                    <a:pt x="26" y="108"/>
                  </a:cubicBezTo>
                  <a:cubicBezTo>
                    <a:pt x="25" y="91"/>
                    <a:pt x="31" y="77"/>
                    <a:pt x="39" y="63"/>
                  </a:cubicBezTo>
                  <a:cubicBezTo>
                    <a:pt x="44" y="53"/>
                    <a:pt x="52" y="43"/>
                    <a:pt x="61" y="38"/>
                  </a:cubicBezTo>
                  <a:cubicBezTo>
                    <a:pt x="78" y="27"/>
                    <a:pt x="97" y="20"/>
                    <a:pt x="118" y="21"/>
                  </a:cubicBezTo>
                  <a:cubicBezTo>
                    <a:pt x="138" y="22"/>
                    <a:pt x="158" y="21"/>
                    <a:pt x="178" y="21"/>
                  </a:cubicBezTo>
                  <a:cubicBezTo>
                    <a:pt x="191" y="21"/>
                    <a:pt x="204" y="24"/>
                    <a:pt x="217" y="28"/>
                  </a:cubicBezTo>
                  <a:cubicBezTo>
                    <a:pt x="226" y="31"/>
                    <a:pt x="233" y="34"/>
                    <a:pt x="241" y="42"/>
                  </a:cubicBezTo>
                  <a:cubicBezTo>
                    <a:pt x="245" y="35"/>
                    <a:pt x="250" y="29"/>
                    <a:pt x="254" y="23"/>
                  </a:cubicBezTo>
                  <a:cubicBezTo>
                    <a:pt x="250" y="21"/>
                    <a:pt x="247" y="19"/>
                    <a:pt x="24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89" name="Freeform 97">
              <a:extLst>
                <a:ext uri="{FF2B5EF4-FFF2-40B4-BE49-F238E27FC236}">
                  <a16:creationId xmlns:a16="http://schemas.microsoft.com/office/drawing/2014/main" id="{A169F6E0-6140-4C26-A2B5-D1AB49B435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17688" y="3586726"/>
              <a:ext cx="103188" cy="122238"/>
            </a:xfrm>
            <a:custGeom>
              <a:avLst/>
              <a:gdLst>
                <a:gd name="T0" fmla="*/ 7 w 129"/>
                <a:gd name="T1" fmla="*/ 108 h 153"/>
                <a:gd name="T2" fmla="*/ 14 w 129"/>
                <a:gd name="T3" fmla="*/ 120 h 153"/>
                <a:gd name="T4" fmla="*/ 41 w 129"/>
                <a:gd name="T5" fmla="*/ 146 h 153"/>
                <a:gd name="T6" fmla="*/ 65 w 129"/>
                <a:gd name="T7" fmla="*/ 151 h 153"/>
                <a:gd name="T8" fmla="*/ 87 w 129"/>
                <a:gd name="T9" fmla="*/ 146 h 153"/>
                <a:gd name="T10" fmla="*/ 117 w 129"/>
                <a:gd name="T11" fmla="*/ 127 h 153"/>
                <a:gd name="T12" fmla="*/ 127 w 129"/>
                <a:gd name="T13" fmla="*/ 95 h 153"/>
                <a:gd name="T14" fmla="*/ 123 w 129"/>
                <a:gd name="T15" fmla="*/ 45 h 153"/>
                <a:gd name="T16" fmla="*/ 107 w 129"/>
                <a:gd name="T17" fmla="*/ 17 h 153"/>
                <a:gd name="T18" fmla="*/ 47 w 129"/>
                <a:gd name="T19" fmla="*/ 7 h 153"/>
                <a:gd name="T20" fmla="*/ 15 w 129"/>
                <a:gd name="T21" fmla="*/ 30 h 153"/>
                <a:gd name="T22" fmla="*/ 4 w 129"/>
                <a:gd name="T23" fmla="*/ 87 h 153"/>
                <a:gd name="T24" fmla="*/ 7 w 129"/>
                <a:gd name="T25" fmla="*/ 108 h 153"/>
                <a:gd name="T26" fmla="*/ 54 w 129"/>
                <a:gd name="T27" fmla="*/ 27 h 153"/>
                <a:gd name="T28" fmla="*/ 85 w 129"/>
                <a:gd name="T29" fmla="*/ 27 h 153"/>
                <a:gd name="T30" fmla="*/ 98 w 129"/>
                <a:gd name="T31" fmla="*/ 44 h 153"/>
                <a:gd name="T32" fmla="*/ 107 w 129"/>
                <a:gd name="T33" fmla="*/ 70 h 153"/>
                <a:gd name="T34" fmla="*/ 107 w 129"/>
                <a:gd name="T35" fmla="*/ 98 h 153"/>
                <a:gd name="T36" fmla="*/ 87 w 129"/>
                <a:gd name="T37" fmla="*/ 127 h 153"/>
                <a:gd name="T38" fmla="*/ 50 w 129"/>
                <a:gd name="T39" fmla="*/ 127 h 153"/>
                <a:gd name="T40" fmla="*/ 24 w 129"/>
                <a:gd name="T41" fmla="*/ 74 h 153"/>
                <a:gd name="T42" fmla="*/ 54 w 129"/>
                <a:gd name="T43" fmla="*/ 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153">
                  <a:moveTo>
                    <a:pt x="7" y="108"/>
                  </a:moveTo>
                  <a:cubicBezTo>
                    <a:pt x="10" y="113"/>
                    <a:pt x="13" y="116"/>
                    <a:pt x="14" y="120"/>
                  </a:cubicBezTo>
                  <a:cubicBezTo>
                    <a:pt x="18" y="135"/>
                    <a:pt x="32" y="139"/>
                    <a:pt x="41" y="146"/>
                  </a:cubicBezTo>
                  <a:cubicBezTo>
                    <a:pt x="47" y="151"/>
                    <a:pt x="57" y="149"/>
                    <a:pt x="65" y="151"/>
                  </a:cubicBezTo>
                  <a:cubicBezTo>
                    <a:pt x="73" y="153"/>
                    <a:pt x="81" y="149"/>
                    <a:pt x="87" y="146"/>
                  </a:cubicBezTo>
                  <a:cubicBezTo>
                    <a:pt x="98" y="143"/>
                    <a:pt x="110" y="137"/>
                    <a:pt x="117" y="127"/>
                  </a:cubicBezTo>
                  <a:cubicBezTo>
                    <a:pt x="119" y="124"/>
                    <a:pt x="127" y="100"/>
                    <a:pt x="127" y="95"/>
                  </a:cubicBezTo>
                  <a:cubicBezTo>
                    <a:pt x="126" y="78"/>
                    <a:pt x="129" y="61"/>
                    <a:pt x="123" y="45"/>
                  </a:cubicBezTo>
                  <a:cubicBezTo>
                    <a:pt x="120" y="34"/>
                    <a:pt x="115" y="24"/>
                    <a:pt x="107" y="17"/>
                  </a:cubicBezTo>
                  <a:cubicBezTo>
                    <a:pt x="91" y="4"/>
                    <a:pt x="67" y="0"/>
                    <a:pt x="47" y="7"/>
                  </a:cubicBezTo>
                  <a:cubicBezTo>
                    <a:pt x="35" y="12"/>
                    <a:pt x="21" y="17"/>
                    <a:pt x="15" y="30"/>
                  </a:cubicBezTo>
                  <a:cubicBezTo>
                    <a:pt x="7" y="48"/>
                    <a:pt x="0" y="67"/>
                    <a:pt x="4" y="87"/>
                  </a:cubicBezTo>
                  <a:cubicBezTo>
                    <a:pt x="5" y="94"/>
                    <a:pt x="6" y="102"/>
                    <a:pt x="7" y="108"/>
                  </a:cubicBezTo>
                  <a:close/>
                  <a:moveTo>
                    <a:pt x="54" y="27"/>
                  </a:moveTo>
                  <a:cubicBezTo>
                    <a:pt x="61" y="27"/>
                    <a:pt x="73" y="27"/>
                    <a:pt x="85" y="27"/>
                  </a:cubicBezTo>
                  <a:cubicBezTo>
                    <a:pt x="87" y="34"/>
                    <a:pt x="94" y="38"/>
                    <a:pt x="98" y="44"/>
                  </a:cubicBezTo>
                  <a:cubicBezTo>
                    <a:pt x="104" y="52"/>
                    <a:pt x="108" y="60"/>
                    <a:pt x="107" y="70"/>
                  </a:cubicBezTo>
                  <a:cubicBezTo>
                    <a:pt x="107" y="78"/>
                    <a:pt x="107" y="87"/>
                    <a:pt x="107" y="98"/>
                  </a:cubicBezTo>
                  <a:cubicBezTo>
                    <a:pt x="100" y="108"/>
                    <a:pt x="93" y="117"/>
                    <a:pt x="87" y="127"/>
                  </a:cubicBezTo>
                  <a:cubicBezTo>
                    <a:pt x="74" y="127"/>
                    <a:pt x="62" y="127"/>
                    <a:pt x="50" y="127"/>
                  </a:cubicBezTo>
                  <a:cubicBezTo>
                    <a:pt x="29" y="116"/>
                    <a:pt x="28" y="94"/>
                    <a:pt x="24" y="74"/>
                  </a:cubicBezTo>
                  <a:cubicBezTo>
                    <a:pt x="30" y="59"/>
                    <a:pt x="29" y="38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90" name="Freeform 98">
              <a:extLst>
                <a:ext uri="{FF2B5EF4-FFF2-40B4-BE49-F238E27FC236}">
                  <a16:creationId xmlns:a16="http://schemas.microsoft.com/office/drawing/2014/main" id="{18B1AD8C-F87C-4F9F-86E8-26F445565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7526" y="3721663"/>
              <a:ext cx="198438" cy="155575"/>
            </a:xfrm>
            <a:custGeom>
              <a:avLst/>
              <a:gdLst>
                <a:gd name="T0" fmla="*/ 248 w 248"/>
                <a:gd name="T1" fmla="*/ 118 h 196"/>
                <a:gd name="T2" fmla="*/ 240 w 248"/>
                <a:gd name="T3" fmla="*/ 72 h 196"/>
                <a:gd name="T4" fmla="*/ 147 w 248"/>
                <a:gd name="T5" fmla="*/ 1 h 196"/>
                <a:gd name="T6" fmla="*/ 57 w 248"/>
                <a:gd name="T7" fmla="*/ 1 h 196"/>
                <a:gd name="T8" fmla="*/ 46 w 248"/>
                <a:gd name="T9" fmla="*/ 2 h 196"/>
                <a:gd name="T10" fmla="*/ 0 w 248"/>
                <a:gd name="T11" fmla="*/ 24 h 196"/>
                <a:gd name="T12" fmla="*/ 17 w 248"/>
                <a:gd name="T13" fmla="*/ 38 h 196"/>
                <a:gd name="T14" fmla="*/ 47 w 248"/>
                <a:gd name="T15" fmla="*/ 24 h 196"/>
                <a:gd name="T16" fmla="*/ 77 w 248"/>
                <a:gd name="T17" fmla="*/ 21 h 196"/>
                <a:gd name="T18" fmla="*/ 160 w 248"/>
                <a:gd name="T19" fmla="*/ 25 h 196"/>
                <a:gd name="T20" fmla="*/ 220 w 248"/>
                <a:gd name="T21" fmla="*/ 79 h 196"/>
                <a:gd name="T22" fmla="*/ 224 w 248"/>
                <a:gd name="T23" fmla="*/ 101 h 196"/>
                <a:gd name="T24" fmla="*/ 228 w 248"/>
                <a:gd name="T25" fmla="*/ 126 h 196"/>
                <a:gd name="T26" fmla="*/ 228 w 248"/>
                <a:gd name="T27" fmla="*/ 196 h 196"/>
                <a:gd name="T28" fmla="*/ 248 w 248"/>
                <a:gd name="T29" fmla="*/ 196 h 196"/>
                <a:gd name="T30" fmla="*/ 248 w 248"/>
                <a:gd name="T31" fmla="*/ 11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196">
                  <a:moveTo>
                    <a:pt x="248" y="118"/>
                  </a:moveTo>
                  <a:cubicBezTo>
                    <a:pt x="248" y="102"/>
                    <a:pt x="245" y="87"/>
                    <a:pt x="240" y="72"/>
                  </a:cubicBezTo>
                  <a:cubicBezTo>
                    <a:pt x="223" y="24"/>
                    <a:pt x="189" y="4"/>
                    <a:pt x="147" y="1"/>
                  </a:cubicBezTo>
                  <a:cubicBezTo>
                    <a:pt x="117" y="0"/>
                    <a:pt x="87" y="1"/>
                    <a:pt x="57" y="1"/>
                  </a:cubicBezTo>
                  <a:cubicBezTo>
                    <a:pt x="53" y="1"/>
                    <a:pt x="49" y="1"/>
                    <a:pt x="46" y="2"/>
                  </a:cubicBezTo>
                  <a:cubicBezTo>
                    <a:pt x="29" y="7"/>
                    <a:pt x="13" y="12"/>
                    <a:pt x="0" y="24"/>
                  </a:cubicBezTo>
                  <a:cubicBezTo>
                    <a:pt x="6" y="29"/>
                    <a:pt x="11" y="33"/>
                    <a:pt x="17" y="38"/>
                  </a:cubicBezTo>
                  <a:cubicBezTo>
                    <a:pt x="24" y="33"/>
                    <a:pt x="34" y="27"/>
                    <a:pt x="47" y="24"/>
                  </a:cubicBezTo>
                  <a:cubicBezTo>
                    <a:pt x="57" y="22"/>
                    <a:pt x="67" y="21"/>
                    <a:pt x="77" y="21"/>
                  </a:cubicBezTo>
                  <a:cubicBezTo>
                    <a:pt x="105" y="23"/>
                    <a:pt x="132" y="19"/>
                    <a:pt x="160" y="25"/>
                  </a:cubicBezTo>
                  <a:cubicBezTo>
                    <a:pt x="192" y="31"/>
                    <a:pt x="210" y="55"/>
                    <a:pt x="220" y="79"/>
                  </a:cubicBezTo>
                  <a:cubicBezTo>
                    <a:pt x="223" y="86"/>
                    <a:pt x="224" y="94"/>
                    <a:pt x="224" y="101"/>
                  </a:cubicBezTo>
                  <a:cubicBezTo>
                    <a:pt x="224" y="110"/>
                    <a:pt x="229" y="117"/>
                    <a:pt x="228" y="126"/>
                  </a:cubicBezTo>
                  <a:cubicBezTo>
                    <a:pt x="227" y="149"/>
                    <a:pt x="228" y="173"/>
                    <a:pt x="228" y="196"/>
                  </a:cubicBezTo>
                  <a:cubicBezTo>
                    <a:pt x="236" y="196"/>
                    <a:pt x="241" y="196"/>
                    <a:pt x="248" y="196"/>
                  </a:cubicBezTo>
                  <a:cubicBezTo>
                    <a:pt x="248" y="170"/>
                    <a:pt x="248" y="144"/>
                    <a:pt x="248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91" name="Freeform 99">
              <a:extLst>
                <a:ext uri="{FF2B5EF4-FFF2-40B4-BE49-F238E27FC236}">
                  <a16:creationId xmlns:a16="http://schemas.microsoft.com/office/drawing/2014/main" id="{8901DF19-AE39-4983-8BBC-6918A45B4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35101" y="3588313"/>
              <a:ext cx="100013" cy="119063"/>
            </a:xfrm>
            <a:custGeom>
              <a:avLst/>
              <a:gdLst>
                <a:gd name="T0" fmla="*/ 66 w 126"/>
                <a:gd name="T1" fmla="*/ 150 h 150"/>
                <a:gd name="T2" fmla="*/ 90 w 126"/>
                <a:gd name="T3" fmla="*/ 146 h 150"/>
                <a:gd name="T4" fmla="*/ 120 w 126"/>
                <a:gd name="T5" fmla="*/ 116 h 150"/>
                <a:gd name="T6" fmla="*/ 125 w 126"/>
                <a:gd name="T7" fmla="*/ 93 h 150"/>
                <a:gd name="T8" fmla="*/ 125 w 126"/>
                <a:gd name="T9" fmla="*/ 59 h 150"/>
                <a:gd name="T10" fmla="*/ 110 w 126"/>
                <a:gd name="T11" fmla="*/ 22 h 150"/>
                <a:gd name="T12" fmla="*/ 56 w 126"/>
                <a:gd name="T13" fmla="*/ 3 h 150"/>
                <a:gd name="T14" fmla="*/ 26 w 126"/>
                <a:gd name="T15" fmla="*/ 15 h 150"/>
                <a:gd name="T16" fmla="*/ 19 w 126"/>
                <a:gd name="T17" fmla="*/ 22 h 150"/>
                <a:gd name="T18" fmla="*/ 1 w 126"/>
                <a:gd name="T19" fmla="*/ 71 h 150"/>
                <a:gd name="T20" fmla="*/ 17 w 126"/>
                <a:gd name="T21" fmla="*/ 128 h 150"/>
                <a:gd name="T22" fmla="*/ 66 w 126"/>
                <a:gd name="T23" fmla="*/ 150 h 150"/>
                <a:gd name="T24" fmla="*/ 37 w 126"/>
                <a:gd name="T25" fmla="*/ 35 h 150"/>
                <a:gd name="T26" fmla="*/ 46 w 126"/>
                <a:gd name="T27" fmla="*/ 26 h 150"/>
                <a:gd name="T28" fmla="*/ 79 w 126"/>
                <a:gd name="T29" fmla="*/ 26 h 150"/>
                <a:gd name="T30" fmla="*/ 105 w 126"/>
                <a:gd name="T31" fmla="*/ 73 h 150"/>
                <a:gd name="T32" fmla="*/ 105 w 126"/>
                <a:gd name="T33" fmla="*/ 97 h 150"/>
                <a:gd name="T34" fmla="*/ 85 w 126"/>
                <a:gd name="T35" fmla="*/ 126 h 150"/>
                <a:gd name="T36" fmla="*/ 46 w 126"/>
                <a:gd name="T37" fmla="*/ 126 h 150"/>
                <a:gd name="T38" fmla="*/ 25 w 126"/>
                <a:gd name="T39" fmla="*/ 102 h 150"/>
                <a:gd name="T40" fmla="*/ 25 w 126"/>
                <a:gd name="T41" fmla="*/ 66 h 150"/>
                <a:gd name="T42" fmla="*/ 37 w 126"/>
                <a:gd name="T43" fmla="*/ 3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50">
                  <a:moveTo>
                    <a:pt x="66" y="150"/>
                  </a:moveTo>
                  <a:cubicBezTo>
                    <a:pt x="73" y="143"/>
                    <a:pt x="82" y="147"/>
                    <a:pt x="90" y="146"/>
                  </a:cubicBezTo>
                  <a:cubicBezTo>
                    <a:pt x="101" y="135"/>
                    <a:pt x="111" y="125"/>
                    <a:pt x="120" y="116"/>
                  </a:cubicBezTo>
                  <a:cubicBezTo>
                    <a:pt x="122" y="108"/>
                    <a:pt x="124" y="100"/>
                    <a:pt x="125" y="93"/>
                  </a:cubicBezTo>
                  <a:cubicBezTo>
                    <a:pt x="126" y="82"/>
                    <a:pt x="126" y="70"/>
                    <a:pt x="125" y="59"/>
                  </a:cubicBezTo>
                  <a:cubicBezTo>
                    <a:pt x="124" y="45"/>
                    <a:pt x="119" y="31"/>
                    <a:pt x="110" y="22"/>
                  </a:cubicBezTo>
                  <a:cubicBezTo>
                    <a:pt x="96" y="7"/>
                    <a:pt x="77" y="0"/>
                    <a:pt x="56" y="3"/>
                  </a:cubicBezTo>
                  <a:cubicBezTo>
                    <a:pt x="46" y="4"/>
                    <a:pt x="36" y="11"/>
                    <a:pt x="26" y="15"/>
                  </a:cubicBezTo>
                  <a:cubicBezTo>
                    <a:pt x="23" y="17"/>
                    <a:pt x="20" y="20"/>
                    <a:pt x="19" y="22"/>
                  </a:cubicBezTo>
                  <a:cubicBezTo>
                    <a:pt x="10" y="37"/>
                    <a:pt x="2" y="53"/>
                    <a:pt x="1" y="71"/>
                  </a:cubicBezTo>
                  <a:cubicBezTo>
                    <a:pt x="0" y="91"/>
                    <a:pt x="6" y="111"/>
                    <a:pt x="17" y="128"/>
                  </a:cubicBezTo>
                  <a:cubicBezTo>
                    <a:pt x="29" y="143"/>
                    <a:pt x="47" y="149"/>
                    <a:pt x="66" y="150"/>
                  </a:cubicBezTo>
                  <a:close/>
                  <a:moveTo>
                    <a:pt x="37" y="35"/>
                  </a:moveTo>
                  <a:cubicBezTo>
                    <a:pt x="41" y="32"/>
                    <a:pt x="44" y="29"/>
                    <a:pt x="46" y="26"/>
                  </a:cubicBezTo>
                  <a:cubicBezTo>
                    <a:pt x="58" y="26"/>
                    <a:pt x="69" y="26"/>
                    <a:pt x="79" y="26"/>
                  </a:cubicBezTo>
                  <a:cubicBezTo>
                    <a:pt x="96" y="37"/>
                    <a:pt x="107" y="52"/>
                    <a:pt x="105" y="73"/>
                  </a:cubicBezTo>
                  <a:cubicBezTo>
                    <a:pt x="105" y="80"/>
                    <a:pt x="105" y="87"/>
                    <a:pt x="105" y="97"/>
                  </a:cubicBezTo>
                  <a:cubicBezTo>
                    <a:pt x="98" y="107"/>
                    <a:pt x="91" y="117"/>
                    <a:pt x="85" y="126"/>
                  </a:cubicBezTo>
                  <a:cubicBezTo>
                    <a:pt x="72" y="126"/>
                    <a:pt x="60" y="126"/>
                    <a:pt x="46" y="126"/>
                  </a:cubicBezTo>
                  <a:cubicBezTo>
                    <a:pt x="39" y="118"/>
                    <a:pt x="32" y="109"/>
                    <a:pt x="25" y="102"/>
                  </a:cubicBezTo>
                  <a:cubicBezTo>
                    <a:pt x="25" y="89"/>
                    <a:pt x="26" y="77"/>
                    <a:pt x="25" y="66"/>
                  </a:cubicBezTo>
                  <a:cubicBezTo>
                    <a:pt x="24" y="54"/>
                    <a:pt x="28" y="44"/>
                    <a:pt x="3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92" name="Freeform 100">
              <a:extLst>
                <a:ext uri="{FF2B5EF4-FFF2-40B4-BE49-F238E27FC236}">
                  <a16:creationId xmlns:a16="http://schemas.microsoft.com/office/drawing/2014/main" id="{298A0B7A-CF52-4431-98E2-D1BD2AA493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24013" y="3585138"/>
              <a:ext cx="103188" cy="123825"/>
            </a:xfrm>
            <a:custGeom>
              <a:avLst/>
              <a:gdLst>
                <a:gd name="T0" fmla="*/ 107 w 130"/>
                <a:gd name="T1" fmla="*/ 21 h 155"/>
                <a:gd name="T2" fmla="*/ 50 w 130"/>
                <a:gd name="T3" fmla="*/ 9 h 155"/>
                <a:gd name="T4" fmla="*/ 13 w 130"/>
                <a:gd name="T5" fmla="*/ 40 h 155"/>
                <a:gd name="T6" fmla="*/ 10 w 130"/>
                <a:gd name="T7" fmla="*/ 110 h 155"/>
                <a:gd name="T8" fmla="*/ 56 w 130"/>
                <a:gd name="T9" fmla="*/ 149 h 155"/>
                <a:gd name="T10" fmla="*/ 60 w 130"/>
                <a:gd name="T11" fmla="*/ 150 h 155"/>
                <a:gd name="T12" fmla="*/ 79 w 130"/>
                <a:gd name="T13" fmla="*/ 150 h 155"/>
                <a:gd name="T14" fmla="*/ 99 w 130"/>
                <a:gd name="T15" fmla="*/ 145 h 155"/>
                <a:gd name="T16" fmla="*/ 129 w 130"/>
                <a:gd name="T17" fmla="*/ 92 h 155"/>
                <a:gd name="T18" fmla="*/ 121 w 130"/>
                <a:gd name="T19" fmla="*/ 41 h 155"/>
                <a:gd name="T20" fmla="*/ 121 w 130"/>
                <a:gd name="T21" fmla="*/ 35 h 155"/>
                <a:gd name="T22" fmla="*/ 107 w 130"/>
                <a:gd name="T23" fmla="*/ 21 h 155"/>
                <a:gd name="T24" fmla="*/ 105 w 130"/>
                <a:gd name="T25" fmla="*/ 101 h 155"/>
                <a:gd name="T26" fmla="*/ 69 w 130"/>
                <a:gd name="T27" fmla="*/ 129 h 155"/>
                <a:gd name="T28" fmla="*/ 52 w 130"/>
                <a:gd name="T29" fmla="*/ 129 h 155"/>
                <a:gd name="T30" fmla="*/ 37 w 130"/>
                <a:gd name="T31" fmla="*/ 118 h 155"/>
                <a:gd name="T32" fmla="*/ 25 w 130"/>
                <a:gd name="T33" fmla="*/ 80 h 155"/>
                <a:gd name="T34" fmla="*/ 52 w 130"/>
                <a:gd name="T35" fmla="*/ 29 h 155"/>
                <a:gd name="T36" fmla="*/ 72 w 130"/>
                <a:gd name="T37" fmla="*/ 29 h 155"/>
                <a:gd name="T38" fmla="*/ 101 w 130"/>
                <a:gd name="T39" fmla="*/ 47 h 155"/>
                <a:gd name="T40" fmla="*/ 109 w 130"/>
                <a:gd name="T41" fmla="*/ 66 h 155"/>
                <a:gd name="T42" fmla="*/ 105 w 130"/>
                <a:gd name="T43" fmla="*/ 10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0" h="155">
                  <a:moveTo>
                    <a:pt x="107" y="21"/>
                  </a:moveTo>
                  <a:cubicBezTo>
                    <a:pt x="91" y="9"/>
                    <a:pt x="74" y="0"/>
                    <a:pt x="50" y="9"/>
                  </a:cubicBezTo>
                  <a:cubicBezTo>
                    <a:pt x="34" y="15"/>
                    <a:pt x="20" y="23"/>
                    <a:pt x="13" y="40"/>
                  </a:cubicBezTo>
                  <a:cubicBezTo>
                    <a:pt x="4" y="63"/>
                    <a:pt x="0" y="87"/>
                    <a:pt x="10" y="110"/>
                  </a:cubicBezTo>
                  <a:cubicBezTo>
                    <a:pt x="18" y="130"/>
                    <a:pt x="29" y="150"/>
                    <a:pt x="56" y="149"/>
                  </a:cubicBezTo>
                  <a:cubicBezTo>
                    <a:pt x="57" y="149"/>
                    <a:pt x="59" y="149"/>
                    <a:pt x="60" y="150"/>
                  </a:cubicBezTo>
                  <a:cubicBezTo>
                    <a:pt x="66" y="155"/>
                    <a:pt x="72" y="153"/>
                    <a:pt x="79" y="150"/>
                  </a:cubicBezTo>
                  <a:cubicBezTo>
                    <a:pt x="85" y="148"/>
                    <a:pt x="93" y="148"/>
                    <a:pt x="99" y="145"/>
                  </a:cubicBezTo>
                  <a:cubicBezTo>
                    <a:pt x="115" y="135"/>
                    <a:pt x="128" y="112"/>
                    <a:pt x="129" y="92"/>
                  </a:cubicBezTo>
                  <a:cubicBezTo>
                    <a:pt x="130" y="75"/>
                    <a:pt x="130" y="57"/>
                    <a:pt x="121" y="41"/>
                  </a:cubicBezTo>
                  <a:cubicBezTo>
                    <a:pt x="120" y="40"/>
                    <a:pt x="121" y="37"/>
                    <a:pt x="121" y="35"/>
                  </a:cubicBezTo>
                  <a:cubicBezTo>
                    <a:pt x="116" y="30"/>
                    <a:pt x="112" y="25"/>
                    <a:pt x="107" y="21"/>
                  </a:cubicBezTo>
                  <a:close/>
                  <a:moveTo>
                    <a:pt x="105" y="101"/>
                  </a:moveTo>
                  <a:cubicBezTo>
                    <a:pt x="97" y="119"/>
                    <a:pt x="91" y="131"/>
                    <a:pt x="69" y="129"/>
                  </a:cubicBezTo>
                  <a:cubicBezTo>
                    <a:pt x="63" y="129"/>
                    <a:pt x="57" y="129"/>
                    <a:pt x="52" y="129"/>
                  </a:cubicBezTo>
                  <a:cubicBezTo>
                    <a:pt x="47" y="125"/>
                    <a:pt x="43" y="122"/>
                    <a:pt x="37" y="118"/>
                  </a:cubicBezTo>
                  <a:cubicBezTo>
                    <a:pt x="33" y="107"/>
                    <a:pt x="24" y="95"/>
                    <a:pt x="25" y="80"/>
                  </a:cubicBezTo>
                  <a:cubicBezTo>
                    <a:pt x="26" y="60"/>
                    <a:pt x="33" y="42"/>
                    <a:pt x="52" y="29"/>
                  </a:cubicBezTo>
                  <a:cubicBezTo>
                    <a:pt x="58" y="29"/>
                    <a:pt x="65" y="29"/>
                    <a:pt x="72" y="29"/>
                  </a:cubicBezTo>
                  <a:cubicBezTo>
                    <a:pt x="86" y="28"/>
                    <a:pt x="95" y="34"/>
                    <a:pt x="101" y="47"/>
                  </a:cubicBezTo>
                  <a:cubicBezTo>
                    <a:pt x="103" y="52"/>
                    <a:pt x="106" y="58"/>
                    <a:pt x="109" y="66"/>
                  </a:cubicBezTo>
                  <a:cubicBezTo>
                    <a:pt x="108" y="77"/>
                    <a:pt x="111" y="89"/>
                    <a:pt x="10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93" name="Freeform 101">
              <a:extLst>
                <a:ext uri="{FF2B5EF4-FFF2-40B4-BE49-F238E27FC236}">
                  <a16:creationId xmlns:a16="http://schemas.microsoft.com/office/drawing/2014/main" id="{545C407D-51EF-473D-98DF-ACA18E813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3351" y="3821676"/>
              <a:ext cx="25400" cy="55563"/>
            </a:xfrm>
            <a:custGeom>
              <a:avLst/>
              <a:gdLst>
                <a:gd name="T0" fmla="*/ 1 w 32"/>
                <a:gd name="T1" fmla="*/ 18 h 70"/>
                <a:gd name="T2" fmla="*/ 8 w 32"/>
                <a:gd name="T3" fmla="*/ 20 h 70"/>
                <a:gd name="T4" fmla="*/ 9 w 32"/>
                <a:gd name="T5" fmla="*/ 70 h 70"/>
                <a:gd name="T6" fmla="*/ 32 w 32"/>
                <a:gd name="T7" fmla="*/ 70 h 70"/>
                <a:gd name="T8" fmla="*/ 32 w 32"/>
                <a:gd name="T9" fmla="*/ 0 h 70"/>
                <a:gd name="T10" fmla="*/ 0 w 32"/>
                <a:gd name="T11" fmla="*/ 0 h 70"/>
                <a:gd name="T12" fmla="*/ 1 w 32"/>
                <a:gd name="T13" fmla="*/ 1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0">
                  <a:moveTo>
                    <a:pt x="1" y="18"/>
                  </a:moveTo>
                  <a:cubicBezTo>
                    <a:pt x="4" y="19"/>
                    <a:pt x="6" y="20"/>
                    <a:pt x="8" y="20"/>
                  </a:cubicBezTo>
                  <a:cubicBezTo>
                    <a:pt x="9" y="37"/>
                    <a:pt x="7" y="54"/>
                    <a:pt x="9" y="70"/>
                  </a:cubicBezTo>
                  <a:cubicBezTo>
                    <a:pt x="17" y="70"/>
                    <a:pt x="24" y="70"/>
                    <a:pt x="32" y="70"/>
                  </a:cubicBezTo>
                  <a:cubicBezTo>
                    <a:pt x="32" y="46"/>
                    <a:pt x="32" y="23"/>
                    <a:pt x="32" y="0"/>
                  </a:cubicBezTo>
                  <a:cubicBezTo>
                    <a:pt x="20" y="0"/>
                    <a:pt x="10" y="0"/>
                    <a:pt x="0" y="0"/>
                  </a:cubicBezTo>
                  <a:cubicBezTo>
                    <a:pt x="0" y="7"/>
                    <a:pt x="0" y="13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94" name="Freeform 102">
              <a:extLst>
                <a:ext uri="{FF2B5EF4-FFF2-40B4-BE49-F238E27FC236}">
                  <a16:creationId xmlns:a16="http://schemas.microsoft.com/office/drawing/2014/main" id="{549865D9-0532-4E90-8F7B-5C77759D5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6726" y="3821676"/>
              <a:ext cx="23813" cy="55563"/>
            </a:xfrm>
            <a:custGeom>
              <a:avLst/>
              <a:gdLst>
                <a:gd name="T0" fmla="*/ 0 w 30"/>
                <a:gd name="T1" fmla="*/ 71 h 71"/>
                <a:gd name="T2" fmla="*/ 20 w 30"/>
                <a:gd name="T3" fmla="*/ 71 h 71"/>
                <a:gd name="T4" fmla="*/ 20 w 30"/>
                <a:gd name="T5" fmla="*/ 21 h 71"/>
                <a:gd name="T6" fmla="*/ 30 w 30"/>
                <a:gd name="T7" fmla="*/ 19 h 71"/>
                <a:gd name="T8" fmla="*/ 30 w 30"/>
                <a:gd name="T9" fmla="*/ 0 h 71"/>
                <a:gd name="T10" fmla="*/ 0 w 30"/>
                <a:gd name="T11" fmla="*/ 0 h 71"/>
                <a:gd name="T12" fmla="*/ 0 w 30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71">
                  <a:moveTo>
                    <a:pt x="0" y="71"/>
                  </a:moveTo>
                  <a:cubicBezTo>
                    <a:pt x="6" y="71"/>
                    <a:pt x="13" y="71"/>
                    <a:pt x="20" y="71"/>
                  </a:cubicBezTo>
                  <a:cubicBezTo>
                    <a:pt x="20" y="54"/>
                    <a:pt x="20" y="37"/>
                    <a:pt x="20" y="21"/>
                  </a:cubicBezTo>
                  <a:cubicBezTo>
                    <a:pt x="24" y="20"/>
                    <a:pt x="27" y="19"/>
                    <a:pt x="30" y="19"/>
                  </a:cubicBezTo>
                  <a:cubicBezTo>
                    <a:pt x="30" y="12"/>
                    <a:pt x="30" y="6"/>
                    <a:pt x="30" y="0"/>
                  </a:cubicBezTo>
                  <a:cubicBezTo>
                    <a:pt x="20" y="0"/>
                    <a:pt x="10" y="0"/>
                    <a:pt x="0" y="0"/>
                  </a:cubicBezTo>
                  <a:cubicBezTo>
                    <a:pt x="0" y="25"/>
                    <a:pt x="0" y="48"/>
                    <a:pt x="0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95" name="Freeform 103">
              <a:extLst>
                <a:ext uri="{FF2B5EF4-FFF2-40B4-BE49-F238E27FC236}">
                  <a16:creationId xmlns:a16="http://schemas.microsoft.com/office/drawing/2014/main" id="{D40CF670-8263-4E3A-BD38-5341307F9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2263" y="3821676"/>
              <a:ext cx="26988" cy="55563"/>
            </a:xfrm>
            <a:custGeom>
              <a:avLst/>
              <a:gdLst>
                <a:gd name="T0" fmla="*/ 32 w 35"/>
                <a:gd name="T1" fmla="*/ 0 h 71"/>
                <a:gd name="T2" fmla="*/ 7 w 35"/>
                <a:gd name="T3" fmla="*/ 0 h 71"/>
                <a:gd name="T4" fmla="*/ 2 w 35"/>
                <a:gd name="T5" fmla="*/ 21 h 71"/>
                <a:gd name="T6" fmla="*/ 13 w 35"/>
                <a:gd name="T7" fmla="*/ 21 h 71"/>
                <a:gd name="T8" fmla="*/ 13 w 35"/>
                <a:gd name="T9" fmla="*/ 71 h 71"/>
                <a:gd name="T10" fmla="*/ 33 w 35"/>
                <a:gd name="T11" fmla="*/ 71 h 71"/>
                <a:gd name="T12" fmla="*/ 33 w 35"/>
                <a:gd name="T13" fmla="*/ 59 h 71"/>
                <a:gd name="T14" fmla="*/ 35 w 35"/>
                <a:gd name="T15" fmla="*/ 46 h 71"/>
                <a:gd name="T16" fmla="*/ 32 w 35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1">
                  <a:moveTo>
                    <a:pt x="32" y="0"/>
                  </a:moveTo>
                  <a:cubicBezTo>
                    <a:pt x="23" y="0"/>
                    <a:pt x="15" y="0"/>
                    <a:pt x="7" y="0"/>
                  </a:cubicBezTo>
                  <a:cubicBezTo>
                    <a:pt x="0" y="6"/>
                    <a:pt x="0" y="12"/>
                    <a:pt x="2" y="21"/>
                  </a:cubicBezTo>
                  <a:cubicBezTo>
                    <a:pt x="6" y="21"/>
                    <a:pt x="9" y="21"/>
                    <a:pt x="13" y="21"/>
                  </a:cubicBezTo>
                  <a:cubicBezTo>
                    <a:pt x="13" y="38"/>
                    <a:pt x="13" y="54"/>
                    <a:pt x="13" y="71"/>
                  </a:cubicBezTo>
                  <a:cubicBezTo>
                    <a:pt x="20" y="71"/>
                    <a:pt x="26" y="71"/>
                    <a:pt x="33" y="71"/>
                  </a:cubicBezTo>
                  <a:cubicBezTo>
                    <a:pt x="33" y="66"/>
                    <a:pt x="33" y="62"/>
                    <a:pt x="33" y="59"/>
                  </a:cubicBezTo>
                  <a:cubicBezTo>
                    <a:pt x="33" y="54"/>
                    <a:pt x="34" y="50"/>
                    <a:pt x="35" y="46"/>
                  </a:cubicBezTo>
                  <a:cubicBezTo>
                    <a:pt x="30" y="31"/>
                    <a:pt x="35" y="15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96" name="Freeform 104">
              <a:extLst>
                <a:ext uri="{FF2B5EF4-FFF2-40B4-BE49-F238E27FC236}">
                  <a16:creationId xmlns:a16="http://schemas.microsoft.com/office/drawing/2014/main" id="{12A83731-5D9C-4458-90F1-E12A9265C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8813" y="3821676"/>
              <a:ext cx="26988" cy="55563"/>
            </a:xfrm>
            <a:custGeom>
              <a:avLst/>
              <a:gdLst>
                <a:gd name="T0" fmla="*/ 25 w 33"/>
                <a:gd name="T1" fmla="*/ 0 h 71"/>
                <a:gd name="T2" fmla="*/ 0 w 33"/>
                <a:gd name="T3" fmla="*/ 0 h 71"/>
                <a:gd name="T4" fmla="*/ 0 w 33"/>
                <a:gd name="T5" fmla="*/ 71 h 71"/>
                <a:gd name="T6" fmla="*/ 20 w 33"/>
                <a:gd name="T7" fmla="*/ 71 h 71"/>
                <a:gd name="T8" fmla="*/ 20 w 33"/>
                <a:gd name="T9" fmla="*/ 21 h 71"/>
                <a:gd name="T10" fmla="*/ 31 w 33"/>
                <a:gd name="T11" fmla="*/ 19 h 71"/>
                <a:gd name="T12" fmla="*/ 25 w 33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71">
                  <a:moveTo>
                    <a:pt x="25" y="0"/>
                  </a:moveTo>
                  <a:cubicBezTo>
                    <a:pt x="17" y="0"/>
                    <a:pt x="8" y="0"/>
                    <a:pt x="0" y="0"/>
                  </a:cubicBezTo>
                  <a:cubicBezTo>
                    <a:pt x="0" y="24"/>
                    <a:pt x="0" y="47"/>
                    <a:pt x="0" y="71"/>
                  </a:cubicBezTo>
                  <a:cubicBezTo>
                    <a:pt x="6" y="71"/>
                    <a:pt x="12" y="71"/>
                    <a:pt x="20" y="71"/>
                  </a:cubicBezTo>
                  <a:cubicBezTo>
                    <a:pt x="20" y="53"/>
                    <a:pt x="20" y="37"/>
                    <a:pt x="20" y="21"/>
                  </a:cubicBezTo>
                  <a:cubicBezTo>
                    <a:pt x="23" y="20"/>
                    <a:pt x="27" y="20"/>
                    <a:pt x="31" y="19"/>
                  </a:cubicBezTo>
                  <a:cubicBezTo>
                    <a:pt x="30" y="13"/>
                    <a:pt x="33" y="5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97" name="Freeform 105">
              <a:extLst>
                <a:ext uri="{FF2B5EF4-FFF2-40B4-BE49-F238E27FC236}">
                  <a16:creationId xmlns:a16="http://schemas.microsoft.com/office/drawing/2014/main" id="{EF1C27F8-C67B-4906-8224-50D2C1DC9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7963" y="3837551"/>
              <a:ext cx="17463" cy="20638"/>
            </a:xfrm>
            <a:custGeom>
              <a:avLst/>
              <a:gdLst>
                <a:gd name="T0" fmla="*/ 0 w 22"/>
                <a:gd name="T1" fmla="*/ 18 h 25"/>
                <a:gd name="T2" fmla="*/ 22 w 22"/>
                <a:gd name="T3" fmla="*/ 18 h 25"/>
                <a:gd name="T4" fmla="*/ 22 w 22"/>
                <a:gd name="T5" fmla="*/ 0 h 25"/>
                <a:gd name="T6" fmla="*/ 0 w 22"/>
                <a:gd name="T7" fmla="*/ 0 h 25"/>
                <a:gd name="T8" fmla="*/ 0 w 22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0" y="18"/>
                  </a:moveTo>
                  <a:cubicBezTo>
                    <a:pt x="7" y="25"/>
                    <a:pt x="14" y="25"/>
                    <a:pt x="22" y="18"/>
                  </a:cubicBezTo>
                  <a:cubicBezTo>
                    <a:pt x="22" y="11"/>
                    <a:pt x="22" y="5"/>
                    <a:pt x="22" y="0"/>
                  </a:cubicBezTo>
                  <a:cubicBezTo>
                    <a:pt x="14" y="0"/>
                    <a:pt x="7" y="0"/>
                    <a:pt x="0" y="0"/>
                  </a:cubicBezTo>
                  <a:cubicBezTo>
                    <a:pt x="0" y="7"/>
                    <a:pt x="0" y="12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98" name="Freeform 106">
              <a:extLst>
                <a:ext uri="{FF2B5EF4-FFF2-40B4-BE49-F238E27FC236}">
                  <a16:creationId xmlns:a16="http://schemas.microsoft.com/office/drawing/2014/main" id="{15A00E3B-BA6F-4EE0-9DB8-0DD51A6C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6376" y="3796276"/>
              <a:ext cx="19050" cy="23813"/>
            </a:xfrm>
            <a:custGeom>
              <a:avLst/>
              <a:gdLst>
                <a:gd name="T0" fmla="*/ 0 w 23"/>
                <a:gd name="T1" fmla="*/ 18 h 29"/>
                <a:gd name="T2" fmla="*/ 23 w 23"/>
                <a:gd name="T3" fmla="*/ 17 h 29"/>
                <a:gd name="T4" fmla="*/ 23 w 23"/>
                <a:gd name="T5" fmla="*/ 0 h 29"/>
                <a:gd name="T6" fmla="*/ 0 w 23"/>
                <a:gd name="T7" fmla="*/ 0 h 29"/>
                <a:gd name="T8" fmla="*/ 0 w 23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9">
                  <a:moveTo>
                    <a:pt x="0" y="18"/>
                  </a:moveTo>
                  <a:cubicBezTo>
                    <a:pt x="8" y="19"/>
                    <a:pt x="15" y="29"/>
                    <a:pt x="23" y="17"/>
                  </a:cubicBezTo>
                  <a:cubicBezTo>
                    <a:pt x="23" y="11"/>
                    <a:pt x="23" y="5"/>
                    <a:pt x="23" y="0"/>
                  </a:cubicBezTo>
                  <a:cubicBezTo>
                    <a:pt x="15" y="0"/>
                    <a:pt x="8" y="0"/>
                    <a:pt x="0" y="0"/>
                  </a:cubicBezTo>
                  <a:cubicBezTo>
                    <a:pt x="0" y="7"/>
                    <a:pt x="0" y="12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99" name="Freeform 107">
              <a:extLst>
                <a:ext uri="{FF2B5EF4-FFF2-40B4-BE49-F238E27FC236}">
                  <a16:creationId xmlns:a16="http://schemas.microsoft.com/office/drawing/2014/main" id="{1854671A-A70B-465B-90E2-22FD63D7A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0051" y="3837551"/>
              <a:ext cx="14288" cy="19050"/>
            </a:xfrm>
            <a:custGeom>
              <a:avLst/>
              <a:gdLst>
                <a:gd name="T0" fmla="*/ 0 w 18"/>
                <a:gd name="T1" fmla="*/ 24 h 24"/>
                <a:gd name="T2" fmla="*/ 18 w 18"/>
                <a:gd name="T3" fmla="*/ 23 h 24"/>
                <a:gd name="T4" fmla="*/ 18 w 18"/>
                <a:gd name="T5" fmla="*/ 0 h 24"/>
                <a:gd name="T6" fmla="*/ 0 w 18"/>
                <a:gd name="T7" fmla="*/ 0 h 24"/>
                <a:gd name="T8" fmla="*/ 0 w 1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0" y="24"/>
                  </a:moveTo>
                  <a:cubicBezTo>
                    <a:pt x="7" y="24"/>
                    <a:pt x="13" y="24"/>
                    <a:pt x="18" y="23"/>
                  </a:cubicBezTo>
                  <a:cubicBezTo>
                    <a:pt x="18" y="15"/>
                    <a:pt x="18" y="8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0" y="9"/>
                    <a:pt x="0" y="16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100" name="Freeform 108">
              <a:extLst>
                <a:ext uri="{FF2B5EF4-FFF2-40B4-BE49-F238E27FC236}">
                  <a16:creationId xmlns:a16="http://schemas.microsoft.com/office/drawing/2014/main" id="{0F99BA52-E6F2-4286-A164-1A5BAF4C1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2138" y="3796276"/>
              <a:ext cx="14288" cy="15875"/>
            </a:xfrm>
            <a:custGeom>
              <a:avLst/>
              <a:gdLst>
                <a:gd name="T0" fmla="*/ 0 w 19"/>
                <a:gd name="T1" fmla="*/ 19 h 19"/>
                <a:gd name="T2" fmla="*/ 19 w 19"/>
                <a:gd name="T3" fmla="*/ 18 h 19"/>
                <a:gd name="T4" fmla="*/ 19 w 19"/>
                <a:gd name="T5" fmla="*/ 0 h 19"/>
                <a:gd name="T6" fmla="*/ 0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cubicBezTo>
                    <a:pt x="7" y="19"/>
                    <a:pt x="13" y="19"/>
                    <a:pt x="19" y="18"/>
                  </a:cubicBezTo>
                  <a:cubicBezTo>
                    <a:pt x="19" y="12"/>
                    <a:pt x="19" y="6"/>
                    <a:pt x="19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101" name="Freeform 109">
              <a:extLst>
                <a:ext uri="{FF2B5EF4-FFF2-40B4-BE49-F238E27FC236}">
                  <a16:creationId xmlns:a16="http://schemas.microsoft.com/office/drawing/2014/main" id="{58A76789-0C8A-4D6C-A7F4-755330A73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0551" y="3837551"/>
              <a:ext cx="15875" cy="14288"/>
            </a:xfrm>
            <a:custGeom>
              <a:avLst/>
              <a:gdLst>
                <a:gd name="T0" fmla="*/ 0 w 19"/>
                <a:gd name="T1" fmla="*/ 18 h 18"/>
                <a:gd name="T2" fmla="*/ 19 w 19"/>
                <a:gd name="T3" fmla="*/ 18 h 18"/>
                <a:gd name="T4" fmla="*/ 19 w 19"/>
                <a:gd name="T5" fmla="*/ 0 h 18"/>
                <a:gd name="T6" fmla="*/ 0 w 19"/>
                <a:gd name="T7" fmla="*/ 0 h 18"/>
                <a:gd name="T8" fmla="*/ 0 w 19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0" y="18"/>
                  </a:moveTo>
                  <a:cubicBezTo>
                    <a:pt x="8" y="18"/>
                    <a:pt x="14" y="18"/>
                    <a:pt x="19" y="18"/>
                  </a:cubicBezTo>
                  <a:cubicBezTo>
                    <a:pt x="19" y="11"/>
                    <a:pt x="19" y="5"/>
                    <a:pt x="19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0" y="6"/>
                    <a:pt x="0" y="12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102" name="Freeform 110">
              <a:extLst>
                <a:ext uri="{FF2B5EF4-FFF2-40B4-BE49-F238E27FC236}">
                  <a16:creationId xmlns:a16="http://schemas.microsoft.com/office/drawing/2014/main" id="{DA9BEC38-364F-4667-BF56-ABF1BCCDB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0051" y="3796276"/>
              <a:ext cx="14288" cy="15875"/>
            </a:xfrm>
            <a:custGeom>
              <a:avLst/>
              <a:gdLst>
                <a:gd name="T0" fmla="*/ 0 w 19"/>
                <a:gd name="T1" fmla="*/ 19 h 19"/>
                <a:gd name="T2" fmla="*/ 19 w 19"/>
                <a:gd name="T3" fmla="*/ 18 h 19"/>
                <a:gd name="T4" fmla="*/ 19 w 19"/>
                <a:gd name="T5" fmla="*/ 0 h 19"/>
                <a:gd name="T6" fmla="*/ 0 w 19"/>
                <a:gd name="T7" fmla="*/ 0 h 19"/>
                <a:gd name="T8" fmla="*/ 0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9"/>
                  </a:moveTo>
                  <a:cubicBezTo>
                    <a:pt x="7" y="19"/>
                    <a:pt x="13" y="19"/>
                    <a:pt x="19" y="18"/>
                  </a:cubicBezTo>
                  <a:cubicBezTo>
                    <a:pt x="19" y="12"/>
                    <a:pt x="19" y="6"/>
                    <a:pt x="19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</p:grpSp>
      <p:grpSp>
        <p:nvGrpSpPr>
          <p:cNvPr id="103" name="Groupe 107">
            <a:extLst>
              <a:ext uri="{FF2B5EF4-FFF2-40B4-BE49-F238E27FC236}">
                <a16:creationId xmlns:a16="http://schemas.microsoft.com/office/drawing/2014/main" id="{03035C06-AF09-4D7D-AA2A-49B5EA062E03}"/>
              </a:ext>
            </a:extLst>
          </p:cNvPr>
          <p:cNvGrpSpPr>
            <a:grpSpLocks noChangeAspect="1"/>
          </p:cNvGrpSpPr>
          <p:nvPr/>
        </p:nvGrpSpPr>
        <p:grpSpPr>
          <a:xfrm>
            <a:off x="10968605" y="3523089"/>
            <a:ext cx="661988" cy="474663"/>
            <a:chOff x="1852613" y="3963988"/>
            <a:chExt cx="661988" cy="474663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033BD872-CEFC-40E0-BE7E-6A13DC96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613" y="3963988"/>
              <a:ext cx="661988" cy="474663"/>
            </a:xfrm>
            <a:custGeom>
              <a:avLst/>
              <a:gdLst>
                <a:gd name="T0" fmla="*/ 152 w 306"/>
                <a:gd name="T1" fmla="*/ 219 h 219"/>
                <a:gd name="T2" fmla="*/ 0 w 306"/>
                <a:gd name="T3" fmla="*/ 111 h 219"/>
                <a:gd name="T4" fmla="*/ 152 w 306"/>
                <a:gd name="T5" fmla="*/ 0 h 219"/>
                <a:gd name="T6" fmla="*/ 306 w 306"/>
                <a:gd name="T7" fmla="*/ 104 h 219"/>
                <a:gd name="T8" fmla="*/ 152 w 306"/>
                <a:gd name="T9" fmla="*/ 219 h 219"/>
                <a:gd name="T10" fmla="*/ 152 w 306"/>
                <a:gd name="T11" fmla="*/ 12 h 219"/>
                <a:gd name="T12" fmla="*/ 12 w 306"/>
                <a:gd name="T13" fmla="*/ 111 h 219"/>
                <a:gd name="T14" fmla="*/ 152 w 306"/>
                <a:gd name="T15" fmla="*/ 207 h 219"/>
                <a:gd name="T16" fmla="*/ 294 w 306"/>
                <a:gd name="T17" fmla="*/ 104 h 219"/>
                <a:gd name="T18" fmla="*/ 152 w 306"/>
                <a:gd name="T19" fmla="*/ 1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19">
                  <a:moveTo>
                    <a:pt x="152" y="219"/>
                  </a:moveTo>
                  <a:cubicBezTo>
                    <a:pt x="53" y="219"/>
                    <a:pt x="0" y="128"/>
                    <a:pt x="0" y="111"/>
                  </a:cubicBezTo>
                  <a:cubicBezTo>
                    <a:pt x="0" y="93"/>
                    <a:pt x="53" y="0"/>
                    <a:pt x="152" y="0"/>
                  </a:cubicBezTo>
                  <a:cubicBezTo>
                    <a:pt x="240" y="0"/>
                    <a:pt x="306" y="80"/>
                    <a:pt x="306" y="104"/>
                  </a:cubicBezTo>
                  <a:cubicBezTo>
                    <a:pt x="306" y="126"/>
                    <a:pt x="254" y="219"/>
                    <a:pt x="152" y="219"/>
                  </a:cubicBezTo>
                  <a:close/>
                  <a:moveTo>
                    <a:pt x="152" y="12"/>
                  </a:moveTo>
                  <a:cubicBezTo>
                    <a:pt x="59" y="12"/>
                    <a:pt x="13" y="99"/>
                    <a:pt x="12" y="111"/>
                  </a:cubicBezTo>
                  <a:cubicBezTo>
                    <a:pt x="13" y="122"/>
                    <a:pt x="59" y="207"/>
                    <a:pt x="152" y="207"/>
                  </a:cubicBezTo>
                  <a:cubicBezTo>
                    <a:pt x="246" y="207"/>
                    <a:pt x="294" y="122"/>
                    <a:pt x="294" y="104"/>
                  </a:cubicBezTo>
                  <a:cubicBezTo>
                    <a:pt x="294" y="89"/>
                    <a:pt x="237" y="12"/>
                    <a:pt x="15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654BA083-1109-4DC3-B059-70C1B3F3C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8826" y="4046538"/>
              <a:ext cx="311150" cy="309563"/>
            </a:xfrm>
            <a:custGeom>
              <a:avLst/>
              <a:gdLst>
                <a:gd name="T0" fmla="*/ 72 w 144"/>
                <a:gd name="T1" fmla="*/ 0 h 143"/>
                <a:gd name="T2" fmla="*/ 0 w 144"/>
                <a:gd name="T3" fmla="*/ 72 h 143"/>
                <a:gd name="T4" fmla="*/ 72 w 144"/>
                <a:gd name="T5" fmla="*/ 143 h 143"/>
                <a:gd name="T6" fmla="*/ 144 w 144"/>
                <a:gd name="T7" fmla="*/ 72 h 143"/>
                <a:gd name="T8" fmla="*/ 72 w 144"/>
                <a:gd name="T9" fmla="*/ 0 h 143"/>
                <a:gd name="T10" fmla="*/ 46 w 144"/>
                <a:gd name="T11" fmla="*/ 68 h 143"/>
                <a:gd name="T12" fmla="*/ 23 w 144"/>
                <a:gd name="T13" fmla="*/ 45 h 143"/>
                <a:gd name="T14" fmla="*/ 46 w 144"/>
                <a:gd name="T15" fmla="*/ 22 h 143"/>
                <a:gd name="T16" fmla="*/ 69 w 144"/>
                <a:gd name="T17" fmla="*/ 45 h 143"/>
                <a:gd name="T18" fmla="*/ 46 w 144"/>
                <a:gd name="T19" fmla="*/ 6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3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1"/>
                    <a:pt x="32" y="143"/>
                    <a:pt x="72" y="143"/>
                  </a:cubicBezTo>
                  <a:cubicBezTo>
                    <a:pt x="111" y="143"/>
                    <a:pt x="144" y="111"/>
                    <a:pt x="144" y="72"/>
                  </a:cubicBezTo>
                  <a:cubicBezTo>
                    <a:pt x="144" y="32"/>
                    <a:pt x="111" y="0"/>
                    <a:pt x="72" y="0"/>
                  </a:cubicBezTo>
                  <a:close/>
                  <a:moveTo>
                    <a:pt x="46" y="68"/>
                  </a:moveTo>
                  <a:cubicBezTo>
                    <a:pt x="33" y="68"/>
                    <a:pt x="23" y="58"/>
                    <a:pt x="23" y="45"/>
                  </a:cubicBezTo>
                  <a:cubicBezTo>
                    <a:pt x="23" y="32"/>
                    <a:pt x="33" y="22"/>
                    <a:pt x="46" y="22"/>
                  </a:cubicBezTo>
                  <a:cubicBezTo>
                    <a:pt x="59" y="22"/>
                    <a:pt x="69" y="32"/>
                    <a:pt x="69" y="45"/>
                  </a:cubicBezTo>
                  <a:cubicBezTo>
                    <a:pt x="69" y="58"/>
                    <a:pt x="59" y="68"/>
                    <a:pt x="4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fr-FR">
                <a:solidFill>
                  <a:srgbClr val="676767"/>
                </a:solidFill>
                <a:latin typeface="Calibri" panose="020F0502020204030204"/>
              </a:endParaRPr>
            </a:p>
          </p:txBody>
        </p:sp>
      </p:grpSp>
      <p:sp>
        <p:nvSpPr>
          <p:cNvPr id="106" name="Flèche en arc 11">
            <a:extLst>
              <a:ext uri="{FF2B5EF4-FFF2-40B4-BE49-F238E27FC236}">
                <a16:creationId xmlns:a16="http://schemas.microsoft.com/office/drawing/2014/main" id="{FB39EEE3-06A6-46BA-8204-0096CFFB2165}"/>
              </a:ext>
            </a:extLst>
          </p:cNvPr>
          <p:cNvSpPr/>
          <p:nvPr/>
        </p:nvSpPr>
        <p:spPr>
          <a:xfrm rot="16200000">
            <a:off x="4714237" y="1968512"/>
            <a:ext cx="2784000" cy="2784000"/>
          </a:xfrm>
          <a:prstGeom prst="circularArrow">
            <a:avLst>
              <a:gd name="adj1" fmla="val 3612"/>
              <a:gd name="adj2" fmla="val 780878"/>
              <a:gd name="adj3" fmla="val 20769923"/>
              <a:gd name="adj4" fmla="val 87910"/>
              <a:gd name="adj5" fmla="val 59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C9C6-8254-4D51-B7D4-FE7AD07A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Thales Global Presence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531528-9CBB-4868-B516-1536962EC532}"/>
              </a:ext>
            </a:extLst>
          </p:cNvPr>
          <p:cNvGrpSpPr/>
          <p:nvPr/>
        </p:nvGrpSpPr>
        <p:grpSpPr>
          <a:xfrm>
            <a:off x="588000" y="814813"/>
            <a:ext cx="11016000" cy="5251010"/>
            <a:chOff x="588000" y="814813"/>
            <a:chExt cx="11016000" cy="52510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7E8A32-F9D1-43B6-B163-6B1602F66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000" y="814813"/>
              <a:ext cx="11016000" cy="525101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5EDC1D-CD1A-4384-B728-E422A82B5E3E}"/>
                </a:ext>
              </a:extLst>
            </p:cNvPr>
            <p:cNvSpPr/>
            <p:nvPr/>
          </p:nvSpPr>
          <p:spPr>
            <a:xfrm>
              <a:off x="698740" y="5805577"/>
              <a:ext cx="224286" cy="237610"/>
            </a:xfrm>
            <a:prstGeom prst="rect">
              <a:avLst/>
            </a:prstGeom>
            <a:solidFill>
              <a:srgbClr val="080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705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4EEA-AD3D-4A08-8B00-C786B31F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Thales Hellas’ Cyber Lab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7851E-7F68-4FCE-96A6-57EAAD23D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823" y="2611691"/>
            <a:ext cx="2803879" cy="2015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FC9B04-1FA9-4E56-9F8B-3F353B3BB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4" y="1573250"/>
            <a:ext cx="2471680" cy="1779473"/>
          </a:xfrm>
          <a:prstGeom prst="rect">
            <a:avLst/>
          </a:prstGeom>
        </p:spPr>
      </p:pic>
      <p:sp>
        <p:nvSpPr>
          <p:cNvPr id="34" name="Titre 1">
            <a:extLst>
              <a:ext uri="{FF2B5EF4-FFF2-40B4-BE49-F238E27FC236}">
                <a16:creationId xmlns:a16="http://schemas.microsoft.com/office/drawing/2014/main" id="{67B6C33C-7730-42B9-B086-6640E8F08AF0}"/>
              </a:ext>
            </a:extLst>
          </p:cNvPr>
          <p:cNvSpPr txBox="1">
            <a:spLocks/>
          </p:cNvSpPr>
          <p:nvPr/>
        </p:nvSpPr>
        <p:spPr>
          <a:xfrm>
            <a:off x="588001" y="1036829"/>
            <a:ext cx="11016000" cy="3231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>
                <a:solidFill>
                  <a:schemeClr val="bg1"/>
                </a:solidFill>
              </a:rPr>
              <a:t>CYBELS Range to Develop your Cybersecurity Skills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0DE1543-BA27-44CE-9FC0-8B69748CA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8" y="3991030"/>
            <a:ext cx="4426141" cy="205595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330CC7EC-15B2-476E-B980-1E55379757EE}"/>
              </a:ext>
            </a:extLst>
          </p:cNvPr>
          <p:cNvGrpSpPr/>
          <p:nvPr/>
        </p:nvGrpSpPr>
        <p:grpSpPr>
          <a:xfrm>
            <a:off x="3440994" y="1512868"/>
            <a:ext cx="5847628" cy="4193753"/>
            <a:chOff x="3233304" y="1476323"/>
            <a:chExt cx="5847628" cy="419375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FD83312-EF25-4394-B251-958F782C8E91}"/>
                </a:ext>
              </a:extLst>
            </p:cNvPr>
            <p:cNvGrpSpPr/>
            <p:nvPr/>
          </p:nvGrpSpPr>
          <p:grpSpPr>
            <a:xfrm>
              <a:off x="3233304" y="1476323"/>
              <a:ext cx="1844331" cy="717428"/>
              <a:chOff x="3233304" y="1476323"/>
              <a:chExt cx="1844331" cy="717428"/>
            </a:xfrm>
          </p:grpSpPr>
          <p:cxnSp>
            <p:nvCxnSpPr>
              <p:cNvPr id="36" name="Connecteur droit 72">
                <a:extLst>
                  <a:ext uri="{FF2B5EF4-FFF2-40B4-BE49-F238E27FC236}">
                    <a16:creationId xmlns:a16="http://schemas.microsoft.com/office/drawing/2014/main" id="{04A8072C-87BE-414B-8EFA-7BD97B8EDC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29000" y="2193751"/>
                <a:ext cx="1648635" cy="0"/>
              </a:xfrm>
              <a:prstGeom prst="line">
                <a:avLst/>
              </a:prstGeom>
              <a:ln w="38100" cmpd="sng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9B6B94E-4B01-488E-BCA7-49FFC70D6D1D}"/>
                  </a:ext>
                </a:extLst>
              </p:cNvPr>
              <p:cNvSpPr/>
              <p:nvPr/>
            </p:nvSpPr>
            <p:spPr>
              <a:xfrm>
                <a:off x="3233304" y="1476323"/>
                <a:ext cx="1810932" cy="671979"/>
              </a:xfrm>
              <a:prstGeom prst="rect">
                <a:avLst/>
              </a:prstGeom>
              <a:effectLst>
                <a:glow rad="508000">
                  <a:schemeClr val="bg1">
                    <a:alpha val="2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ts val="150"/>
                  </a:spcBef>
                </a:pPr>
                <a:r>
                  <a:rPr lang="en-US" sz="1200" b="1" kern="1000" dirty="0">
                    <a:solidFill>
                      <a:schemeClr val="bg1"/>
                    </a:solidFill>
                    <a:effectLst>
                      <a:glow rad="508000">
                        <a:schemeClr val="bg1">
                          <a:alpha val="20000"/>
                        </a:schemeClr>
                      </a:glow>
                    </a:effectLst>
                    <a:latin typeface="+mj-lt"/>
                    <a:ea typeface="Cambria" panose="02040503050406030204" pitchFamily="18" charset="0"/>
                    <a:cs typeface="Angsana New" panose="02020603050405020304" pitchFamily="18" charset="-34"/>
                  </a:rPr>
                  <a:t>Train and challenge your cybersecurity people</a:t>
                </a:r>
                <a:endParaRPr lang="fr-FR" sz="825" b="1" kern="1000" dirty="0">
                  <a:solidFill>
                    <a:schemeClr val="bg1"/>
                  </a:solidFill>
                  <a:effectLst>
                    <a:glow rad="508000">
                      <a:schemeClr val="bg1">
                        <a:alpha val="20000"/>
                      </a:schemeClr>
                    </a:glow>
                  </a:effectLst>
                  <a:latin typeface="+mj-lt"/>
                  <a:ea typeface="Cambria" panose="02040503050406030204" pitchFamily="18" charset="0"/>
                  <a:cs typeface="Angsana New" panose="02020603050405020304" pitchFamily="18" charset="-34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B0520AC-3FA0-434B-BC5B-73E15507FACB}"/>
                </a:ext>
              </a:extLst>
            </p:cNvPr>
            <p:cNvGrpSpPr/>
            <p:nvPr/>
          </p:nvGrpSpPr>
          <p:grpSpPr>
            <a:xfrm>
              <a:off x="4613493" y="1579202"/>
              <a:ext cx="3158907" cy="3089996"/>
              <a:chOff x="4689693" y="1101004"/>
              <a:chExt cx="2810221" cy="2810220"/>
            </a:xfrm>
          </p:grpSpPr>
          <p:grpSp>
            <p:nvGrpSpPr>
              <p:cNvPr id="21" name="Groupe 77">
                <a:extLst>
                  <a:ext uri="{FF2B5EF4-FFF2-40B4-BE49-F238E27FC236}">
                    <a16:creationId xmlns:a16="http://schemas.microsoft.com/office/drawing/2014/main" id="{1DAD1D46-1076-4DEA-A2C0-ACB9C34717C8}"/>
                  </a:ext>
                </a:extLst>
              </p:cNvPr>
              <p:cNvGrpSpPr/>
              <p:nvPr/>
            </p:nvGrpSpPr>
            <p:grpSpPr>
              <a:xfrm>
                <a:off x="4689693" y="1101004"/>
                <a:ext cx="1611038" cy="2025632"/>
                <a:chOff x="2547845" y="1077325"/>
                <a:chExt cx="2148051" cy="2700842"/>
              </a:xfrm>
            </p:grpSpPr>
            <p:sp>
              <p:nvSpPr>
                <p:cNvPr id="22" name="Freeform 527">
                  <a:extLst>
                    <a:ext uri="{FF2B5EF4-FFF2-40B4-BE49-F238E27FC236}">
                      <a16:creationId xmlns:a16="http://schemas.microsoft.com/office/drawing/2014/main" id="{4F7B2231-CE91-43B1-A2A0-FB5F10357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845" y="1077325"/>
                  <a:ext cx="2148051" cy="2700842"/>
                </a:xfrm>
                <a:custGeom>
                  <a:avLst/>
                  <a:gdLst>
                    <a:gd name="T0" fmla="*/ 1412 w 2717"/>
                    <a:gd name="T1" fmla="*/ 2764 h 3417"/>
                    <a:gd name="T2" fmla="*/ 1335 w 2717"/>
                    <a:gd name="T3" fmla="*/ 2371 h 3417"/>
                    <a:gd name="T4" fmla="*/ 2353 w 2717"/>
                    <a:gd name="T5" fmla="*/ 1335 h 3417"/>
                    <a:gd name="T6" fmla="*/ 2717 w 2717"/>
                    <a:gd name="T7" fmla="*/ 663 h 3417"/>
                    <a:gd name="T8" fmla="*/ 2354 w 2717"/>
                    <a:gd name="T9" fmla="*/ 0 h 3417"/>
                    <a:gd name="T10" fmla="*/ 0 w 2717"/>
                    <a:gd name="T11" fmla="*/ 2371 h 3417"/>
                    <a:gd name="T12" fmla="*/ 242 w 2717"/>
                    <a:gd name="T13" fmla="*/ 3417 h 3417"/>
                    <a:gd name="T14" fmla="*/ 626 w 2717"/>
                    <a:gd name="T15" fmla="*/ 2785 h 3417"/>
                    <a:gd name="T16" fmla="*/ 1412 w 2717"/>
                    <a:gd name="T17" fmla="*/ 2764 h 3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17" h="3417">
                      <a:moveTo>
                        <a:pt x="1412" y="2764"/>
                      </a:moveTo>
                      <a:cubicBezTo>
                        <a:pt x="1362" y="2643"/>
                        <a:pt x="1335" y="2510"/>
                        <a:pt x="1335" y="2371"/>
                      </a:cubicBezTo>
                      <a:cubicBezTo>
                        <a:pt x="1335" y="1805"/>
                        <a:pt x="1789" y="1345"/>
                        <a:pt x="2353" y="1335"/>
                      </a:cubicBezTo>
                      <a:lnTo>
                        <a:pt x="2717" y="663"/>
                      </a:lnTo>
                      <a:lnTo>
                        <a:pt x="2354" y="0"/>
                      </a:lnTo>
                      <a:cubicBezTo>
                        <a:pt x="1052" y="9"/>
                        <a:pt x="0" y="1067"/>
                        <a:pt x="0" y="2371"/>
                      </a:cubicBezTo>
                      <a:cubicBezTo>
                        <a:pt x="0" y="2746"/>
                        <a:pt x="87" y="3101"/>
                        <a:pt x="242" y="3417"/>
                      </a:cubicBezTo>
                      <a:lnTo>
                        <a:pt x="626" y="2785"/>
                      </a:lnTo>
                      <a:lnTo>
                        <a:pt x="1412" y="2764"/>
                      </a:lnTo>
                      <a:close/>
                    </a:path>
                  </a:pathLst>
                </a:custGeom>
                <a:solidFill>
                  <a:srgbClr val="0639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013">
                    <a:solidFill>
                      <a:sysClr val="windowText" lastClr="0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" name="Freeform: Shape 27">
                  <a:extLst>
                    <a:ext uri="{FF2B5EF4-FFF2-40B4-BE49-F238E27FC236}">
                      <a16:creationId xmlns:a16="http://schemas.microsoft.com/office/drawing/2014/main" id="{3E7D6D83-3222-4390-B10F-75C97BD2B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846" y="1077325"/>
                  <a:ext cx="1975685" cy="2700842"/>
                </a:xfrm>
                <a:custGeom>
                  <a:avLst/>
                  <a:gdLst>
                    <a:gd name="connsiteX0" fmla="*/ 2147846 w 2280129"/>
                    <a:gd name="connsiteY0" fmla="*/ 0 h 3117030"/>
                    <a:gd name="connsiteX1" fmla="*/ 2280129 w 2280129"/>
                    <a:gd name="connsiteY1" fmla="*/ 241552 h 3117030"/>
                    <a:gd name="connsiteX2" fmla="*/ 2162176 w 2280129"/>
                    <a:gd name="connsiteY2" fmla="*/ 235596 h 3117030"/>
                    <a:gd name="connsiteX3" fmla="*/ 235596 w 2280129"/>
                    <a:gd name="connsiteY3" fmla="*/ 2162176 h 3117030"/>
                    <a:gd name="connsiteX4" fmla="*/ 322212 w 2280129"/>
                    <a:gd name="connsiteY4" fmla="*/ 2735082 h 3117030"/>
                    <a:gd name="connsiteX5" fmla="*/ 371345 w 2280129"/>
                    <a:gd name="connsiteY5" fmla="*/ 2869326 h 3117030"/>
                    <a:gd name="connsiteX6" fmla="*/ 220807 w 2280129"/>
                    <a:gd name="connsiteY6" fmla="*/ 3117030 h 3117030"/>
                    <a:gd name="connsiteX7" fmla="*/ 0 w 2280129"/>
                    <a:gd name="connsiteY7" fmla="*/ 2162856 h 3117030"/>
                    <a:gd name="connsiteX8" fmla="*/ 2147846 w 2280129"/>
                    <a:gd name="connsiteY8" fmla="*/ 0 h 3117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80129" h="3117030">
                      <a:moveTo>
                        <a:pt x="2147846" y="0"/>
                      </a:moveTo>
                      <a:lnTo>
                        <a:pt x="2280129" y="241552"/>
                      </a:lnTo>
                      <a:lnTo>
                        <a:pt x="2162176" y="235596"/>
                      </a:lnTo>
                      <a:cubicBezTo>
                        <a:pt x="1098155" y="235596"/>
                        <a:pt x="235596" y="1098155"/>
                        <a:pt x="235596" y="2162176"/>
                      </a:cubicBezTo>
                      <a:cubicBezTo>
                        <a:pt x="235596" y="2361680"/>
                        <a:pt x="265921" y="2554101"/>
                        <a:pt x="322212" y="2735082"/>
                      </a:cubicBezTo>
                      <a:lnTo>
                        <a:pt x="371345" y="2869326"/>
                      </a:lnTo>
                      <a:lnTo>
                        <a:pt x="220807" y="3117030"/>
                      </a:lnTo>
                      <a:cubicBezTo>
                        <a:pt x="79381" y="2828771"/>
                        <a:pt x="0" y="2504936"/>
                        <a:pt x="0" y="2162856"/>
                      </a:cubicBezTo>
                      <a:cubicBezTo>
                        <a:pt x="0" y="973331"/>
                        <a:pt x="959870" y="8210"/>
                        <a:pt x="2147846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alpha val="25000"/>
                  </a:sysClr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013">
                    <a:solidFill>
                      <a:sysClr val="windowText" lastClr="000000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4" name="TextBox 16">
                <a:extLst>
                  <a:ext uri="{FF2B5EF4-FFF2-40B4-BE49-F238E27FC236}">
                    <a16:creationId xmlns:a16="http://schemas.microsoft.com/office/drawing/2014/main" id="{45EA8939-881A-4886-B9EE-D88610435CB6}"/>
                  </a:ext>
                </a:extLst>
              </p:cNvPr>
              <p:cNvSpPr txBox="1"/>
              <p:nvPr/>
            </p:nvSpPr>
            <p:spPr>
              <a:xfrm rot="18900000">
                <a:off x="4932072" y="1782438"/>
                <a:ext cx="89428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500" spc="90" dirty="0">
                    <a:solidFill>
                      <a:sysClr val="window" lastClr="FFFFFF"/>
                    </a:solidFill>
                    <a:latin typeface="Calibri" panose="020F0502020204030204"/>
                  </a:rPr>
                  <a:t>Training</a:t>
                </a:r>
              </a:p>
            </p:txBody>
          </p:sp>
          <p:grpSp>
            <p:nvGrpSpPr>
              <p:cNvPr id="25" name="Groupe 83">
                <a:extLst>
                  <a:ext uri="{FF2B5EF4-FFF2-40B4-BE49-F238E27FC236}">
                    <a16:creationId xmlns:a16="http://schemas.microsoft.com/office/drawing/2014/main" id="{505CE322-605F-4EAA-8687-DFFAC76A9B52}"/>
                  </a:ext>
                </a:extLst>
              </p:cNvPr>
              <p:cNvGrpSpPr/>
              <p:nvPr/>
            </p:nvGrpSpPr>
            <p:grpSpPr>
              <a:xfrm>
                <a:off x="4874946" y="2816833"/>
                <a:ext cx="2391746" cy="1094391"/>
                <a:chOff x="2794849" y="3365097"/>
                <a:chExt cx="3188995" cy="1459188"/>
              </a:xfrm>
            </p:grpSpPr>
            <p:sp>
              <p:nvSpPr>
                <p:cNvPr id="26" name="Freeform 529">
                  <a:extLst>
                    <a:ext uri="{FF2B5EF4-FFF2-40B4-BE49-F238E27FC236}">
                      <a16:creationId xmlns:a16="http://schemas.microsoft.com/office/drawing/2014/main" id="{3D43E072-9618-4924-991B-763EBB29E6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849" y="3365097"/>
                  <a:ext cx="3188995" cy="1459188"/>
                </a:xfrm>
                <a:custGeom>
                  <a:avLst/>
                  <a:gdLst>
                    <a:gd name="T0" fmla="*/ 2870 w 4033"/>
                    <a:gd name="T1" fmla="*/ 119 h 1848"/>
                    <a:gd name="T2" fmla="*/ 2057 w 4033"/>
                    <a:gd name="T3" fmla="*/ 513 h 1848"/>
                    <a:gd name="T4" fmla="*/ 1162 w 4033"/>
                    <a:gd name="T5" fmla="*/ 0 h 1848"/>
                    <a:gd name="T6" fmla="*/ 387 w 4033"/>
                    <a:gd name="T7" fmla="*/ 21 h 1848"/>
                    <a:gd name="T8" fmla="*/ 0 w 4033"/>
                    <a:gd name="T9" fmla="*/ 658 h 1848"/>
                    <a:gd name="T10" fmla="*/ 2057 w 4033"/>
                    <a:gd name="T11" fmla="*/ 1848 h 1848"/>
                    <a:gd name="T12" fmla="*/ 4033 w 4033"/>
                    <a:gd name="T13" fmla="*/ 788 h 1848"/>
                    <a:gd name="T14" fmla="*/ 3270 w 4033"/>
                    <a:gd name="T15" fmla="*/ 771 h 1848"/>
                    <a:gd name="T16" fmla="*/ 2870 w 4033"/>
                    <a:gd name="T17" fmla="*/ 119 h 18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33" h="1848">
                      <a:moveTo>
                        <a:pt x="2870" y="119"/>
                      </a:moveTo>
                      <a:cubicBezTo>
                        <a:pt x="2680" y="359"/>
                        <a:pt x="2387" y="513"/>
                        <a:pt x="2057" y="513"/>
                      </a:cubicBezTo>
                      <a:cubicBezTo>
                        <a:pt x="1675" y="513"/>
                        <a:pt x="1342" y="307"/>
                        <a:pt x="1162" y="0"/>
                      </a:cubicBezTo>
                      <a:lnTo>
                        <a:pt x="387" y="21"/>
                      </a:lnTo>
                      <a:lnTo>
                        <a:pt x="0" y="658"/>
                      </a:lnTo>
                      <a:cubicBezTo>
                        <a:pt x="410" y="1369"/>
                        <a:pt x="1177" y="1848"/>
                        <a:pt x="2057" y="1848"/>
                      </a:cubicBezTo>
                      <a:cubicBezTo>
                        <a:pt x="2882" y="1848"/>
                        <a:pt x="3608" y="1427"/>
                        <a:pt x="4033" y="788"/>
                      </a:cubicBezTo>
                      <a:lnTo>
                        <a:pt x="3270" y="771"/>
                      </a:lnTo>
                      <a:lnTo>
                        <a:pt x="2870" y="119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013" dirty="0">
                    <a:solidFill>
                      <a:sysClr val="windowText" lastClr="0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Freeform: Shape 29">
                  <a:extLst>
                    <a:ext uri="{FF2B5EF4-FFF2-40B4-BE49-F238E27FC236}">
                      <a16:creationId xmlns:a16="http://schemas.microsoft.com/office/drawing/2014/main" id="{CA5BB942-E8C8-4D08-8E1D-91818556B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849" y="3678109"/>
                  <a:ext cx="3188995" cy="1146176"/>
                </a:xfrm>
                <a:custGeom>
                  <a:avLst/>
                  <a:gdLst>
                    <a:gd name="connsiteX0" fmla="*/ 145028 w 3680405"/>
                    <a:gd name="connsiteY0" fmla="*/ 0 h 1322797"/>
                    <a:gd name="connsiteX1" fmla="*/ 183058 w 3680405"/>
                    <a:gd name="connsiteY1" fmla="*/ 78946 h 1322797"/>
                    <a:gd name="connsiteX2" fmla="*/ 1877110 w 3680405"/>
                    <a:gd name="connsiteY2" fmla="*/ 1087203 h 1322797"/>
                    <a:gd name="connsiteX3" fmla="*/ 3363753 w 3680405"/>
                    <a:gd name="connsiteY3" fmla="*/ 386107 h 1322797"/>
                    <a:gd name="connsiteX4" fmla="*/ 3390461 w 3680405"/>
                    <a:gd name="connsiteY4" fmla="*/ 350391 h 1322797"/>
                    <a:gd name="connsiteX5" fmla="*/ 3680405 w 3680405"/>
                    <a:gd name="connsiteY5" fmla="*/ 356842 h 1322797"/>
                    <a:gd name="connsiteX6" fmla="*/ 1877162 w 3680405"/>
                    <a:gd name="connsiteY6" fmla="*/ 1322797 h 1322797"/>
                    <a:gd name="connsiteX7" fmla="*/ 0 w 3680405"/>
                    <a:gd name="connsiteY7" fmla="*/ 238376 h 1322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80405" h="1322797">
                      <a:moveTo>
                        <a:pt x="145028" y="0"/>
                      </a:moveTo>
                      <a:lnTo>
                        <a:pt x="183058" y="78946"/>
                      </a:lnTo>
                      <a:cubicBezTo>
                        <a:pt x="509304" y="679509"/>
                        <a:pt x="1145596" y="1087203"/>
                        <a:pt x="1877110" y="1087203"/>
                      </a:cubicBezTo>
                      <a:cubicBezTo>
                        <a:pt x="2475622" y="1087203"/>
                        <a:pt x="3010390" y="814284"/>
                        <a:pt x="3363753" y="386107"/>
                      </a:cubicBezTo>
                      <a:lnTo>
                        <a:pt x="3390461" y="350391"/>
                      </a:lnTo>
                      <a:lnTo>
                        <a:pt x="3680405" y="356842"/>
                      </a:lnTo>
                      <a:cubicBezTo>
                        <a:pt x="3292562" y="939149"/>
                        <a:pt x="2630034" y="1322797"/>
                        <a:pt x="1877162" y="1322797"/>
                      </a:cubicBezTo>
                      <a:cubicBezTo>
                        <a:pt x="1074098" y="1322797"/>
                        <a:pt x="374155" y="886295"/>
                        <a:pt x="0" y="238376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alpha val="25000"/>
                  </a:sysClr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013">
                    <a:solidFill>
                      <a:sysClr val="windowText" lastClr="000000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8" name="TextBox 26">
                <a:extLst>
                  <a:ext uri="{FF2B5EF4-FFF2-40B4-BE49-F238E27FC236}">
                    <a16:creationId xmlns:a16="http://schemas.microsoft.com/office/drawing/2014/main" id="{C5DEFA87-4B0D-444C-804B-6F2614DDE9FC}"/>
                  </a:ext>
                </a:extLst>
              </p:cNvPr>
              <p:cNvSpPr txBox="1"/>
              <p:nvPr/>
            </p:nvSpPr>
            <p:spPr>
              <a:xfrm>
                <a:off x="5591495" y="3204173"/>
                <a:ext cx="99629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r>
                  <a:rPr lang="en-US" sz="1500" dirty="0">
                    <a:solidFill>
                      <a:srgbClr val="D3D3D3">
                        <a:lumMod val="25000"/>
                      </a:srgbClr>
                    </a:solidFill>
                    <a:latin typeface="Calibri" panose="020F0502020204030204"/>
                  </a:rPr>
                  <a:t>Evaluation</a:t>
                </a:r>
              </a:p>
            </p:txBody>
          </p:sp>
          <p:grpSp>
            <p:nvGrpSpPr>
              <p:cNvPr id="29" name="Groupe 80">
                <a:extLst>
                  <a:ext uri="{FF2B5EF4-FFF2-40B4-BE49-F238E27FC236}">
                    <a16:creationId xmlns:a16="http://schemas.microsoft.com/office/drawing/2014/main" id="{9D58CD25-FC1D-48FA-95D1-BFC5B36DE739}"/>
                  </a:ext>
                </a:extLst>
              </p:cNvPr>
              <p:cNvGrpSpPr/>
              <p:nvPr/>
            </p:nvGrpSpPr>
            <p:grpSpPr>
              <a:xfrm>
                <a:off x="6170063" y="1104670"/>
                <a:ext cx="1329851" cy="2100791"/>
                <a:chOff x="4521671" y="1082213"/>
                <a:chExt cx="1773134" cy="2801055"/>
              </a:xfrm>
            </p:grpSpPr>
            <p:sp>
              <p:nvSpPr>
                <p:cNvPr id="30" name="Freeform 528">
                  <a:extLst>
                    <a:ext uri="{FF2B5EF4-FFF2-40B4-BE49-F238E27FC236}">
                      <a16:creationId xmlns:a16="http://schemas.microsoft.com/office/drawing/2014/main" id="{7C4AE82E-2C4F-4B33-BD8F-DE669AD00C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1671" y="1082213"/>
                  <a:ext cx="1773134" cy="2801054"/>
                </a:xfrm>
                <a:custGeom>
                  <a:avLst/>
                  <a:gdLst>
                    <a:gd name="T0" fmla="*/ 0 w 2244"/>
                    <a:gd name="T1" fmla="*/ 1339 h 3548"/>
                    <a:gd name="T2" fmla="*/ 909 w 2244"/>
                    <a:gd name="T3" fmla="*/ 2367 h 3548"/>
                    <a:gd name="T4" fmla="*/ 768 w 2244"/>
                    <a:gd name="T5" fmla="*/ 2889 h 3548"/>
                    <a:gd name="T6" fmla="*/ 1161 w 2244"/>
                    <a:gd name="T7" fmla="*/ 3531 h 3548"/>
                    <a:gd name="T8" fmla="*/ 1929 w 2244"/>
                    <a:gd name="T9" fmla="*/ 3548 h 3548"/>
                    <a:gd name="T10" fmla="*/ 2244 w 2244"/>
                    <a:gd name="T11" fmla="*/ 2367 h 3548"/>
                    <a:gd name="T12" fmla="*/ 8 w 2244"/>
                    <a:gd name="T13" fmla="*/ 0 h 3548"/>
                    <a:gd name="T14" fmla="*/ 369 w 2244"/>
                    <a:gd name="T15" fmla="*/ 659 h 3548"/>
                    <a:gd name="T16" fmla="*/ 0 w 2244"/>
                    <a:gd name="T17" fmla="*/ 1339 h 35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44" h="3548">
                      <a:moveTo>
                        <a:pt x="0" y="1339"/>
                      </a:moveTo>
                      <a:cubicBezTo>
                        <a:pt x="512" y="1402"/>
                        <a:pt x="909" y="1838"/>
                        <a:pt x="909" y="2367"/>
                      </a:cubicBezTo>
                      <a:cubicBezTo>
                        <a:pt x="909" y="2558"/>
                        <a:pt x="857" y="2736"/>
                        <a:pt x="768" y="2889"/>
                      </a:cubicBezTo>
                      <a:lnTo>
                        <a:pt x="1161" y="3531"/>
                      </a:lnTo>
                      <a:lnTo>
                        <a:pt x="1929" y="3548"/>
                      </a:lnTo>
                      <a:cubicBezTo>
                        <a:pt x="2129" y="3200"/>
                        <a:pt x="2244" y="2797"/>
                        <a:pt x="2244" y="2367"/>
                      </a:cubicBezTo>
                      <a:cubicBezTo>
                        <a:pt x="2244" y="1103"/>
                        <a:pt x="1254" y="70"/>
                        <a:pt x="8" y="0"/>
                      </a:cubicBezTo>
                      <a:lnTo>
                        <a:pt x="369" y="659"/>
                      </a:lnTo>
                      <a:lnTo>
                        <a:pt x="0" y="1339"/>
                      </a:lnTo>
                      <a:close/>
                    </a:path>
                  </a:pathLst>
                </a:custGeom>
                <a:solidFill>
                  <a:srgbClr val="4CC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013">
                    <a:solidFill>
                      <a:sysClr val="windowText" lastClr="0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" name="Freeform: Shape 28">
                  <a:extLst>
                    <a:ext uri="{FF2B5EF4-FFF2-40B4-BE49-F238E27FC236}">
                      <a16:creationId xmlns:a16="http://schemas.microsoft.com/office/drawing/2014/main" id="{E3CBBF00-0F36-471F-A506-FAD4489541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7992" y="1082214"/>
                  <a:ext cx="1766813" cy="2801054"/>
                </a:xfrm>
                <a:custGeom>
                  <a:avLst/>
                  <a:gdLst>
                    <a:gd name="connsiteX0" fmla="*/ 0 w 2039071"/>
                    <a:gd name="connsiteY0" fmla="*/ 0 h 3232684"/>
                    <a:gd name="connsiteX1" fmla="*/ 2039071 w 2039071"/>
                    <a:gd name="connsiteY1" fmla="*/ 2156641 h 3232684"/>
                    <a:gd name="connsiteX2" fmla="*/ 1751814 w 2039071"/>
                    <a:gd name="connsiteY2" fmla="*/ 3232684 h 3232684"/>
                    <a:gd name="connsiteX3" fmla="*/ 1478736 w 2039071"/>
                    <a:gd name="connsiteY3" fmla="*/ 3226645 h 3232684"/>
                    <a:gd name="connsiteX4" fmla="*/ 1570950 w 2039071"/>
                    <a:gd name="connsiteY4" fmla="*/ 3074857 h 3232684"/>
                    <a:gd name="connsiteX5" fmla="*/ 1803477 w 2039071"/>
                    <a:gd name="connsiteY5" fmla="*/ 2156534 h 3232684"/>
                    <a:gd name="connsiteX6" fmla="*/ 265170 w 2039071"/>
                    <a:gd name="connsiteY6" fmla="*/ 269095 h 3232684"/>
                    <a:gd name="connsiteX7" fmla="*/ 136797 w 2039071"/>
                    <a:gd name="connsiteY7" fmla="*/ 249503 h 3232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39071" h="3232684">
                      <a:moveTo>
                        <a:pt x="0" y="0"/>
                      </a:moveTo>
                      <a:cubicBezTo>
                        <a:pt x="1136262" y="63779"/>
                        <a:pt x="2039071" y="1004975"/>
                        <a:pt x="2039071" y="2156641"/>
                      </a:cubicBezTo>
                      <a:cubicBezTo>
                        <a:pt x="2039071" y="2548427"/>
                        <a:pt x="1934199" y="2915611"/>
                        <a:pt x="1751814" y="3232684"/>
                      </a:cubicBezTo>
                      <a:lnTo>
                        <a:pt x="1478736" y="3226645"/>
                      </a:lnTo>
                      <a:lnTo>
                        <a:pt x="1570950" y="3074857"/>
                      </a:lnTo>
                      <a:cubicBezTo>
                        <a:pt x="1719243" y="2801873"/>
                        <a:pt x="1803477" y="2489041"/>
                        <a:pt x="1803477" y="2156534"/>
                      </a:cubicBezTo>
                      <a:cubicBezTo>
                        <a:pt x="1803477" y="1225516"/>
                        <a:pt x="1143081" y="448742"/>
                        <a:pt x="265170" y="269095"/>
                      </a:cubicBezTo>
                      <a:lnTo>
                        <a:pt x="136797" y="249503"/>
                      </a:lnTo>
                      <a:close/>
                    </a:path>
                  </a:pathLst>
                </a:custGeom>
                <a:solidFill>
                  <a:sysClr val="windowText" lastClr="000000">
                    <a:alpha val="25000"/>
                  </a:sysClr>
                </a:solidFill>
                <a:ln>
                  <a:noFill/>
                </a:ln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800">
                    <a:defRPr/>
                  </a:pPr>
                  <a:endParaRPr lang="en-US" sz="1013">
                    <a:solidFill>
                      <a:sysClr val="windowText" lastClr="000000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D54AD7F4-69F9-4E1A-9915-9C2FCC7D0379}"/>
                  </a:ext>
                </a:extLst>
              </p:cNvPr>
              <p:cNvSpPr txBox="1"/>
              <p:nvPr/>
            </p:nvSpPr>
            <p:spPr>
              <a:xfrm rot="3600000">
                <a:off x="6389172" y="1961309"/>
                <a:ext cx="98411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500" spc="90" dirty="0">
                    <a:solidFill>
                      <a:srgbClr val="D3D3D3">
                        <a:lumMod val="25000"/>
                      </a:srgbClr>
                    </a:solidFill>
                    <a:latin typeface="Calibri" panose="020F0502020204030204"/>
                  </a:rPr>
                  <a:t>Research</a:t>
                </a: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1712029-C7E8-49C3-9F81-ACFCEB4E6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1189" y="1741755"/>
                <a:ext cx="1277270" cy="2052061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A1078F2-88FE-4F51-8728-4AE7FC6BF85C}"/>
                </a:ext>
              </a:extLst>
            </p:cNvPr>
            <p:cNvGrpSpPr/>
            <p:nvPr/>
          </p:nvGrpSpPr>
          <p:grpSpPr>
            <a:xfrm>
              <a:off x="7383335" y="1545404"/>
              <a:ext cx="1697597" cy="648348"/>
              <a:chOff x="7383335" y="1545404"/>
              <a:chExt cx="1697597" cy="648348"/>
            </a:xfrm>
          </p:grpSpPr>
          <p:cxnSp>
            <p:nvCxnSpPr>
              <p:cNvPr id="40" name="Connecteur droit 71">
                <a:extLst>
                  <a:ext uri="{FF2B5EF4-FFF2-40B4-BE49-F238E27FC236}">
                    <a16:creationId xmlns:a16="http://schemas.microsoft.com/office/drawing/2014/main" id="{11331BFA-DBC3-4142-BDD0-A0BFC81F99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34568" y="2193751"/>
                <a:ext cx="1595132" cy="1"/>
              </a:xfrm>
              <a:prstGeom prst="line">
                <a:avLst/>
              </a:prstGeom>
              <a:ln w="38100" cmpd="sng">
                <a:solidFill>
                  <a:srgbClr val="00B0F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B92B7D3-5093-4376-B9BF-1F794F43A68C}"/>
                  </a:ext>
                </a:extLst>
              </p:cNvPr>
              <p:cNvSpPr/>
              <p:nvPr/>
            </p:nvSpPr>
            <p:spPr>
              <a:xfrm>
                <a:off x="7383335" y="1545404"/>
                <a:ext cx="169759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kern="1000" dirty="0">
                    <a:solidFill>
                      <a:schemeClr val="bg1"/>
                    </a:solidFill>
                    <a:effectLst>
                      <a:glow rad="508000">
                        <a:schemeClr val="bg1">
                          <a:alpha val="20000"/>
                        </a:schemeClr>
                      </a:glow>
                    </a:effectLst>
                    <a:ea typeface="Cambria" panose="02040503050406030204" pitchFamily="18" charset="0"/>
                    <a:cs typeface="Angsana New" panose="02020603050405020304" pitchFamily="18" charset="-34"/>
                  </a:rPr>
                  <a:t>Prepare, Test and Optimize </a:t>
                </a:r>
              </a:p>
              <a:p>
                <a:r>
                  <a:rPr lang="en-US" sz="1200" b="1" kern="1000" dirty="0">
                    <a:solidFill>
                      <a:schemeClr val="bg1"/>
                    </a:solidFill>
                    <a:effectLst>
                      <a:glow rad="508000">
                        <a:schemeClr val="bg1">
                          <a:alpha val="20000"/>
                        </a:schemeClr>
                      </a:glow>
                    </a:effectLst>
                    <a:ea typeface="Cambria" panose="02040503050406030204" pitchFamily="18" charset="0"/>
                    <a:cs typeface="Angsana New" panose="02020603050405020304" pitchFamily="18" charset="-34"/>
                  </a:rPr>
                  <a:t>your IT architectures</a:t>
                </a:r>
                <a:endParaRPr lang="fr-FR" sz="1200" b="1" dirty="0">
                  <a:effectLst>
                    <a:glow rad="508000">
                      <a:schemeClr val="bg1">
                        <a:alpha val="20000"/>
                      </a:schemeClr>
                    </a:glow>
                  </a:effectLst>
                </a:endParaRPr>
              </a:p>
            </p:txBody>
          </p:sp>
        </p:grpSp>
        <p:cxnSp>
          <p:nvCxnSpPr>
            <p:cNvPr id="42" name="Connecteur droit 70">
              <a:extLst>
                <a:ext uri="{FF2B5EF4-FFF2-40B4-BE49-F238E27FC236}">
                  <a16:creationId xmlns:a16="http://schemas.microsoft.com/office/drawing/2014/main" id="{F8D6ACC8-8BB2-41B2-94BE-3544545F27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4868" y="4676716"/>
              <a:ext cx="0" cy="958877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6908B73-E183-46C9-9064-CBA70B7DA8A2}"/>
                </a:ext>
              </a:extLst>
            </p:cNvPr>
            <p:cNvSpPr/>
            <p:nvPr/>
          </p:nvSpPr>
          <p:spPr>
            <a:xfrm>
              <a:off x="6211890" y="4713147"/>
              <a:ext cx="1739647" cy="956929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US" sz="1200" b="1" kern="1000" dirty="0">
                  <a:solidFill>
                    <a:schemeClr val="bg1"/>
                  </a:solidFill>
                  <a:effectLst>
                    <a:glow rad="508000">
                      <a:schemeClr val="bg1">
                        <a:alpha val="20000"/>
                      </a:schemeClr>
                    </a:glow>
                  </a:effectLst>
                  <a:ea typeface="Cambria" panose="02040503050406030204" pitchFamily="18" charset="0"/>
                  <a:cs typeface="Angsana New" panose="02020603050405020304" pitchFamily="18" charset="-34"/>
                </a:rPr>
                <a:t>Test the efficiency of your security solutions in your own environment.</a:t>
              </a:r>
              <a:endParaRPr lang="fr-FR" sz="825" b="1" kern="1000" dirty="0">
                <a:solidFill>
                  <a:schemeClr val="bg1"/>
                </a:solidFill>
                <a:effectLst>
                  <a:glow rad="508000">
                    <a:schemeClr val="bg1">
                      <a:alpha val="20000"/>
                    </a:schemeClr>
                  </a:glow>
                </a:effectLst>
                <a:ea typeface="Cambria" panose="02040503050406030204" pitchFamily="18" charset="0"/>
                <a:cs typeface="Angsana New" panose="02020603050405020304" pitchFamily="18" charset="-34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658D0-A8B7-49BB-8D4B-AE3A3E83AEAF}"/>
              </a:ext>
            </a:extLst>
          </p:cNvPr>
          <p:cNvSpPr/>
          <p:nvPr/>
        </p:nvSpPr>
        <p:spPr>
          <a:xfrm>
            <a:off x="541621" y="3342404"/>
            <a:ext cx="2679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Country Office in </a:t>
            </a:r>
            <a:r>
              <a:rPr lang="en-US" sz="1200" b="1" dirty="0" err="1">
                <a:solidFill>
                  <a:schemeClr val="bg1"/>
                </a:solidFill>
              </a:rPr>
              <a:t>Koropi</a:t>
            </a:r>
            <a:r>
              <a:rPr lang="en-US" sz="1200" b="1" dirty="0">
                <a:solidFill>
                  <a:schemeClr val="bg1"/>
                </a:solidFill>
              </a:rPr>
              <a:t>, Greece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3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661F9-E8EB-EAC5-16DE-46180D89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 about Thales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86D23-F66F-97FD-13EE-6E0A679990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000" y="1502651"/>
            <a:ext cx="4320000" cy="1107996"/>
          </a:xfrm>
        </p:spPr>
        <p:txBody>
          <a:bodyPr/>
          <a:lstStyle/>
          <a:p>
            <a:r>
              <a:rPr lang="en-US" sz="3600" dirty="0">
                <a:solidFill>
                  <a:schemeClr val="bg2"/>
                </a:solidFill>
              </a:rPr>
              <a:t>Stay connected with Thales</a:t>
            </a:r>
          </a:p>
        </p:txBody>
      </p:sp>
    </p:spTree>
    <p:extLst>
      <p:ext uri="{BB962C8B-B14F-4D97-AF65-F5344CB8AC3E}">
        <p14:creationId xmlns:p14="http://schemas.microsoft.com/office/powerpoint/2010/main" val="40480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hales">
      <a:dk1>
        <a:srgbClr val="181A22"/>
      </a:dk1>
      <a:lt1>
        <a:srgbClr val="FFFFFF"/>
      </a:lt1>
      <a:dk2>
        <a:srgbClr val="242A75"/>
      </a:dk2>
      <a:lt2>
        <a:srgbClr val="00BBDD"/>
      </a:lt2>
      <a:accent1>
        <a:srgbClr val="AE2573"/>
      </a:accent1>
      <a:accent2>
        <a:srgbClr val="7C7FAB"/>
      </a:accent2>
      <a:accent3>
        <a:srgbClr val="00AB8E"/>
      </a:accent3>
      <a:accent4>
        <a:srgbClr val="EE2737"/>
      </a:accent4>
      <a:accent5>
        <a:srgbClr val="FFA300"/>
      </a:accent5>
      <a:accent6>
        <a:srgbClr val="FDDA24"/>
      </a:accent6>
      <a:hlink>
        <a:srgbClr val="242A75"/>
      </a:hlink>
      <a:folHlink>
        <a:srgbClr val="242A7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>
                <a:alpha val="0"/>
              </a:schemeClr>
            </a:gs>
            <a:gs pos="100000">
              <a:schemeClr val="tx2"/>
            </a:gs>
          </a:gsLst>
          <a:lin ang="168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395</Words>
  <Application>Microsoft Office PowerPoint</Application>
  <PresentationFormat>Widescreen</PresentationFormat>
  <Paragraphs>50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Angsana New</vt:lpstr>
      <vt:lpstr>Arial</vt:lpstr>
      <vt:lpstr>Arial Unicode MS</vt:lpstr>
      <vt:lpstr>Calibri</vt:lpstr>
      <vt:lpstr>Cambria</vt:lpstr>
      <vt:lpstr>Century Gothic</vt:lpstr>
      <vt:lpstr>Wingdings 3</vt:lpstr>
      <vt:lpstr>Office Theme</vt:lpstr>
      <vt:lpstr>The New Maritime Challenges</vt:lpstr>
      <vt:lpstr>Thales  Solutions &amp; Position</vt:lpstr>
      <vt:lpstr>Three main pillars for efficient CYBERSECURITY posture</vt:lpstr>
      <vt:lpstr>Our Cyber Portfolio</vt:lpstr>
      <vt:lpstr>Thales Global Presence</vt:lpstr>
      <vt:lpstr>Thales Hellas’ Cyber Lab </vt:lpstr>
      <vt:lpstr>More info about Thales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CCIFG The New Maritime Challenges - 21 Nov 2023</dc:title>
  <dc:subject>Thales Group Template;</dc:subject>
  <dc:creator>Thales</dc:creator>
  <cp:keywords>Thales Group</cp:keywords>
  <cp:lastModifiedBy>Panos KAPPOS</cp:lastModifiedBy>
  <cp:revision>469</cp:revision>
  <dcterms:created xsi:type="dcterms:W3CDTF">2021-10-08T15:35:33Z</dcterms:created>
  <dcterms:modified xsi:type="dcterms:W3CDTF">2023-11-20T08:49:11Z</dcterms:modified>
</cp:coreProperties>
</file>